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3"/>
  </p:notesMasterIdLst>
  <p:handoutMasterIdLst>
    <p:handoutMasterId r:id="rId4"/>
  </p:handoutMasterIdLst>
  <p:sldIdLst>
    <p:sldId id="265" r:id="rId2"/>
  </p:sldIdLst>
  <p:sldSz cx="7775575" cy="10907713"/>
  <p:notesSz cx="6735763" cy="9866313"/>
  <p:defaultTex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35">
          <p15:clr>
            <a:srgbClr val="A4A3A4"/>
          </p15:clr>
        </p15:guide>
        <p15:guide id="2" pos="244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697"/>
    <a:srgbClr val="FFE575"/>
    <a:srgbClr val="FFCC00"/>
    <a:srgbClr val="FFCCCC"/>
    <a:srgbClr val="FFCCFF"/>
    <a:srgbClr val="FF6600"/>
    <a:srgbClr val="FF99FF"/>
    <a:srgbClr val="F0A510"/>
    <a:srgbClr val="FFFFCC"/>
    <a:srgbClr val="00409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7063" autoAdjust="0"/>
    <p:restoredTop sz="96318" autoAdjust="0"/>
  </p:normalViewPr>
  <p:slideViewPr>
    <p:cSldViewPr snapToGrid="0">
      <p:cViewPr varScale="1">
        <p:scale>
          <a:sx n="68" d="100"/>
          <a:sy n="68" d="100"/>
        </p:scale>
        <p:origin x="1998" y="78"/>
      </p:cViewPr>
      <p:guideLst>
        <p:guide orient="horz" pos="3435"/>
        <p:guide pos="244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8B777199-AE6C-415F-8306-BC3E722032F6}" type="datetimeFigureOut">
              <a:rPr kumimoji="1" lang="ja-JP" altLang="en-US" smtClean="0"/>
              <a:t>2022/6/15</a:t>
            </a:fld>
            <a:endParaRPr kumimoji="1" lang="ja-JP" altLang="en-US"/>
          </a:p>
        </p:txBody>
      </p:sp>
      <p:sp>
        <p:nvSpPr>
          <p:cNvPr id="4" name="フッター プレースホルダー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9F219365-B15E-4B8C-B5DF-1E9A5FC7DD44}" type="slidenum">
              <a:rPr kumimoji="1" lang="ja-JP" altLang="en-US" smtClean="0"/>
              <a:t>‹#›</a:t>
            </a:fld>
            <a:endParaRPr kumimoji="1" lang="ja-JP" altLang="en-US"/>
          </a:p>
        </p:txBody>
      </p:sp>
    </p:spTree>
    <p:extLst>
      <p:ext uri="{BB962C8B-B14F-4D97-AF65-F5344CB8AC3E}">
        <p14:creationId xmlns:p14="http://schemas.microsoft.com/office/powerpoint/2010/main" val="27931420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18830" cy="495029"/>
          </a:xfrm>
          <a:prstGeom prst="rect">
            <a:avLst/>
          </a:prstGeom>
        </p:spPr>
        <p:txBody>
          <a:bodyPr vert="horz" lIns="90782" tIns="45391" rIns="90782" bIns="45391" rtlCol="0"/>
          <a:lstStyle>
            <a:lvl1pPr algn="l">
              <a:defRPr sz="1100"/>
            </a:lvl1pPr>
          </a:lstStyle>
          <a:p>
            <a:endParaRPr kumimoji="1" lang="ja-JP" altLang="en-US"/>
          </a:p>
        </p:txBody>
      </p:sp>
      <p:sp>
        <p:nvSpPr>
          <p:cNvPr id="3" name="日付プレースホルダー 2"/>
          <p:cNvSpPr>
            <a:spLocks noGrp="1"/>
          </p:cNvSpPr>
          <p:nvPr>
            <p:ph type="dt" idx="1"/>
          </p:nvPr>
        </p:nvSpPr>
        <p:spPr>
          <a:xfrm>
            <a:off x="3815376" y="0"/>
            <a:ext cx="2918830" cy="495029"/>
          </a:xfrm>
          <a:prstGeom prst="rect">
            <a:avLst/>
          </a:prstGeom>
        </p:spPr>
        <p:txBody>
          <a:bodyPr vert="horz" lIns="90782" tIns="45391" rIns="90782" bIns="45391" rtlCol="0"/>
          <a:lstStyle>
            <a:lvl1pPr algn="r">
              <a:defRPr sz="1100"/>
            </a:lvl1pPr>
          </a:lstStyle>
          <a:p>
            <a:fld id="{70F99883-74AE-4A2C-81B7-5B86A08198C0}" type="datetimeFigureOut">
              <a:rPr kumimoji="1" lang="ja-JP" altLang="en-US" smtClean="0"/>
              <a:t>2022/6/15</a:t>
            </a:fld>
            <a:endParaRPr kumimoji="1" lang="ja-JP" altLang="en-US"/>
          </a:p>
        </p:txBody>
      </p:sp>
      <p:sp>
        <p:nvSpPr>
          <p:cNvPr id="4" name="スライド イメージ プレースホルダー 3"/>
          <p:cNvSpPr>
            <a:spLocks noGrp="1" noRot="1" noChangeAspect="1"/>
          </p:cNvSpPr>
          <p:nvPr>
            <p:ph type="sldImg" idx="2"/>
          </p:nvPr>
        </p:nvSpPr>
        <p:spPr>
          <a:xfrm>
            <a:off x="2181225" y="1231900"/>
            <a:ext cx="2373313" cy="3332163"/>
          </a:xfrm>
          <a:prstGeom prst="rect">
            <a:avLst/>
          </a:prstGeom>
          <a:noFill/>
          <a:ln w="12700">
            <a:solidFill>
              <a:prstClr val="black"/>
            </a:solidFill>
          </a:ln>
        </p:spPr>
        <p:txBody>
          <a:bodyPr vert="horz" lIns="90782" tIns="45391" rIns="90782" bIns="45391" rtlCol="0" anchor="ctr"/>
          <a:lstStyle/>
          <a:p>
            <a:endParaRPr lang="ja-JP" altLang="en-US"/>
          </a:p>
        </p:txBody>
      </p:sp>
      <p:sp>
        <p:nvSpPr>
          <p:cNvPr id="5" name="ノート プレースホルダー 4"/>
          <p:cNvSpPr>
            <a:spLocks noGrp="1"/>
          </p:cNvSpPr>
          <p:nvPr>
            <p:ph type="body" sz="quarter" idx="3"/>
          </p:nvPr>
        </p:nvSpPr>
        <p:spPr>
          <a:xfrm>
            <a:off x="673577" y="4748164"/>
            <a:ext cx="5388610" cy="3884860"/>
          </a:xfrm>
          <a:prstGeom prst="rect">
            <a:avLst/>
          </a:prstGeom>
        </p:spPr>
        <p:txBody>
          <a:bodyPr vert="horz" lIns="90782" tIns="45391" rIns="90782" bIns="45391"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371288"/>
            <a:ext cx="2918830" cy="495028"/>
          </a:xfrm>
          <a:prstGeom prst="rect">
            <a:avLst/>
          </a:prstGeom>
        </p:spPr>
        <p:txBody>
          <a:bodyPr vert="horz" lIns="90782" tIns="45391" rIns="90782" bIns="45391"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3815376" y="9371288"/>
            <a:ext cx="2918830" cy="495028"/>
          </a:xfrm>
          <a:prstGeom prst="rect">
            <a:avLst/>
          </a:prstGeom>
        </p:spPr>
        <p:txBody>
          <a:bodyPr vert="horz" lIns="90782" tIns="45391" rIns="90782" bIns="45391" rtlCol="0" anchor="b"/>
          <a:lstStyle>
            <a:lvl1pPr algn="r">
              <a:defRPr sz="1100"/>
            </a:lvl1pPr>
          </a:lstStyle>
          <a:p>
            <a:fld id="{ACD93CC5-A9B8-46A1-B8C3-70AA73E05DA2}" type="slidenum">
              <a:rPr kumimoji="1" lang="ja-JP" altLang="en-US" smtClean="0"/>
              <a:t>‹#›</a:t>
            </a:fld>
            <a:endParaRPr kumimoji="1" lang="ja-JP" altLang="en-US"/>
          </a:p>
        </p:txBody>
      </p:sp>
    </p:spTree>
    <p:extLst>
      <p:ext uri="{BB962C8B-B14F-4D97-AF65-F5344CB8AC3E}">
        <p14:creationId xmlns:p14="http://schemas.microsoft.com/office/powerpoint/2010/main" val="3670022972"/>
      </p:ext>
    </p:extLst>
  </p:cSld>
  <p:clrMap bg1="lt1" tx1="dk1" bg2="lt2" tx2="dk2" accent1="accent1" accent2="accent2" accent3="accent3" accent4="accent4" accent5="accent5" accent6="accent6" hlink="hlink" folHlink="folHlink"/>
  <p:notesStyle>
    <a:lvl1pPr marL="0" algn="l" defTabSz="1019007" rtl="0" eaLnBrk="1" latinLnBrk="0" hangingPunct="1">
      <a:defRPr kumimoji="1" sz="1337" kern="1200">
        <a:solidFill>
          <a:schemeClr val="tx1"/>
        </a:solidFill>
        <a:latin typeface="+mn-lt"/>
        <a:ea typeface="+mn-ea"/>
        <a:cs typeface="+mn-cs"/>
      </a:defRPr>
    </a:lvl1pPr>
    <a:lvl2pPr marL="509504" algn="l" defTabSz="1019007" rtl="0" eaLnBrk="1" latinLnBrk="0" hangingPunct="1">
      <a:defRPr kumimoji="1" sz="1337" kern="1200">
        <a:solidFill>
          <a:schemeClr val="tx1"/>
        </a:solidFill>
        <a:latin typeface="+mn-lt"/>
        <a:ea typeface="+mn-ea"/>
        <a:cs typeface="+mn-cs"/>
      </a:defRPr>
    </a:lvl2pPr>
    <a:lvl3pPr marL="1019007" algn="l" defTabSz="1019007" rtl="0" eaLnBrk="1" latinLnBrk="0" hangingPunct="1">
      <a:defRPr kumimoji="1" sz="1337" kern="1200">
        <a:solidFill>
          <a:schemeClr val="tx1"/>
        </a:solidFill>
        <a:latin typeface="+mn-lt"/>
        <a:ea typeface="+mn-ea"/>
        <a:cs typeface="+mn-cs"/>
      </a:defRPr>
    </a:lvl3pPr>
    <a:lvl4pPr marL="1528511" algn="l" defTabSz="1019007" rtl="0" eaLnBrk="1" latinLnBrk="0" hangingPunct="1">
      <a:defRPr kumimoji="1" sz="1337" kern="1200">
        <a:solidFill>
          <a:schemeClr val="tx1"/>
        </a:solidFill>
        <a:latin typeface="+mn-lt"/>
        <a:ea typeface="+mn-ea"/>
        <a:cs typeface="+mn-cs"/>
      </a:defRPr>
    </a:lvl4pPr>
    <a:lvl5pPr marL="2038015" algn="l" defTabSz="1019007" rtl="0" eaLnBrk="1" latinLnBrk="0" hangingPunct="1">
      <a:defRPr kumimoji="1" sz="1337" kern="1200">
        <a:solidFill>
          <a:schemeClr val="tx1"/>
        </a:solidFill>
        <a:latin typeface="+mn-lt"/>
        <a:ea typeface="+mn-ea"/>
        <a:cs typeface="+mn-cs"/>
      </a:defRPr>
    </a:lvl5pPr>
    <a:lvl6pPr marL="2547518" algn="l" defTabSz="1019007" rtl="0" eaLnBrk="1" latinLnBrk="0" hangingPunct="1">
      <a:defRPr kumimoji="1" sz="1337" kern="1200">
        <a:solidFill>
          <a:schemeClr val="tx1"/>
        </a:solidFill>
        <a:latin typeface="+mn-lt"/>
        <a:ea typeface="+mn-ea"/>
        <a:cs typeface="+mn-cs"/>
      </a:defRPr>
    </a:lvl6pPr>
    <a:lvl7pPr marL="3057022" algn="l" defTabSz="1019007" rtl="0" eaLnBrk="1" latinLnBrk="0" hangingPunct="1">
      <a:defRPr kumimoji="1" sz="1337" kern="1200">
        <a:solidFill>
          <a:schemeClr val="tx1"/>
        </a:solidFill>
        <a:latin typeface="+mn-lt"/>
        <a:ea typeface="+mn-ea"/>
        <a:cs typeface="+mn-cs"/>
      </a:defRPr>
    </a:lvl7pPr>
    <a:lvl8pPr marL="3566526" algn="l" defTabSz="1019007" rtl="0" eaLnBrk="1" latinLnBrk="0" hangingPunct="1">
      <a:defRPr kumimoji="1" sz="1337" kern="1200">
        <a:solidFill>
          <a:schemeClr val="tx1"/>
        </a:solidFill>
        <a:latin typeface="+mn-lt"/>
        <a:ea typeface="+mn-ea"/>
        <a:cs typeface="+mn-cs"/>
      </a:defRPr>
    </a:lvl8pPr>
    <a:lvl9pPr marL="4076029" algn="l" defTabSz="1019007" rtl="0" eaLnBrk="1" latinLnBrk="0" hangingPunct="1">
      <a:defRPr kumimoji="1" sz="133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CD93CC5-A9B8-46A1-B8C3-70AA73E05DA2}" type="slidenum">
              <a:rPr kumimoji="1" lang="ja-JP" altLang="en-US" smtClean="0"/>
              <a:t>1</a:t>
            </a:fld>
            <a:endParaRPr kumimoji="1" lang="ja-JP" altLang="en-US"/>
          </a:p>
        </p:txBody>
      </p:sp>
    </p:spTree>
    <p:extLst>
      <p:ext uri="{BB962C8B-B14F-4D97-AF65-F5344CB8AC3E}">
        <p14:creationId xmlns:p14="http://schemas.microsoft.com/office/powerpoint/2010/main" val="28258013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83168" y="1785129"/>
            <a:ext cx="6609239" cy="3797500"/>
          </a:xfrm>
          <a:prstGeom prst="rect">
            <a:avLst/>
          </a:prstGeom>
        </p:spPr>
        <p:txBody>
          <a:bodyPr anchor="b"/>
          <a:lstStyle>
            <a:lvl1pPr algn="ctr">
              <a:defRPr sz="5102"/>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971947" y="5729075"/>
            <a:ext cx="5831681" cy="2633505"/>
          </a:xfrm>
          <a:prstGeom prst="rect">
            <a:avLst/>
          </a:prstGeom>
        </p:spPr>
        <p:txBody>
          <a:bodyPr/>
          <a:lstStyle>
            <a:lvl1pPr marL="0" indent="0" algn="ctr">
              <a:buNone/>
              <a:defRPr sz="2041"/>
            </a:lvl1pPr>
            <a:lvl2pPr marL="388757" indent="0" algn="ctr">
              <a:buNone/>
              <a:defRPr sz="1701"/>
            </a:lvl2pPr>
            <a:lvl3pPr marL="777514" indent="0" algn="ctr">
              <a:buNone/>
              <a:defRPr sz="1531"/>
            </a:lvl3pPr>
            <a:lvl4pPr marL="1166271" indent="0" algn="ctr">
              <a:buNone/>
              <a:defRPr sz="1360"/>
            </a:lvl4pPr>
            <a:lvl5pPr marL="1555029" indent="0" algn="ctr">
              <a:buNone/>
              <a:defRPr sz="1360"/>
            </a:lvl5pPr>
            <a:lvl6pPr marL="1943786" indent="0" algn="ctr">
              <a:buNone/>
              <a:defRPr sz="1360"/>
            </a:lvl6pPr>
            <a:lvl7pPr marL="2332543" indent="0" algn="ctr">
              <a:buNone/>
              <a:defRPr sz="1360"/>
            </a:lvl7pPr>
            <a:lvl8pPr marL="2721300" indent="0" algn="ctr">
              <a:buNone/>
              <a:defRPr sz="1360"/>
            </a:lvl8pPr>
            <a:lvl9pPr marL="3110057" indent="0" algn="ctr">
              <a:buNone/>
              <a:defRPr sz="136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94A3B7E-DD21-4048-88F3-59665D8E8CDB}" type="datetimeFigureOut">
              <a:rPr lang="en-US">
                <a:solidFill>
                  <a:prstClr val="black">
                    <a:tint val="75000"/>
                  </a:prstClr>
                </a:solidFill>
              </a:rPr>
              <a:pPr>
                <a:defRPr/>
              </a:pPr>
              <a:t>6/15/2022</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84903F17-9641-4B84-A974-7D55D06F1897}"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210892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534988" y="2903538"/>
            <a:ext cx="6705600" cy="6921500"/>
          </a:xfrm>
          <a:prstGeom prst="rect">
            <a:avLst/>
          </a:prstGeo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57294DBB-917B-4186-A703-7409F7CF8E54}" type="datetimeFigureOut">
              <a:rPr lang="en-US">
                <a:solidFill>
                  <a:prstClr val="black">
                    <a:tint val="75000"/>
                  </a:prstClr>
                </a:solidFill>
              </a:rPr>
              <a:pPr>
                <a:defRPr/>
              </a:pPr>
              <a:t>6/15/2022</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552B72EE-4B45-425F-B500-026DA88CB77F}"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323652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4396" y="580735"/>
            <a:ext cx="1676608" cy="9243783"/>
          </a:xfrm>
          <a:prstGeom prst="rect">
            <a:avLst/>
          </a:prstGeo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534571" y="580735"/>
            <a:ext cx="4932630" cy="9243783"/>
          </a:xfrm>
          <a:prstGeom prst="rect">
            <a:avLst/>
          </a:prstGeo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C64D20DD-EE55-4DDE-BB8B-8D151B9371C9}" type="datetimeFigureOut">
              <a:rPr lang="en-US">
                <a:solidFill>
                  <a:prstClr val="black">
                    <a:tint val="75000"/>
                  </a:prstClr>
                </a:solidFill>
              </a:rPr>
              <a:pPr>
                <a:defRPr/>
              </a:pPr>
              <a:t>6/15/2022</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EF60586A-009D-4946-86B1-6BEB0D580BF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552806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287754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a:xfrm>
            <a:off x="534988" y="2903538"/>
            <a:ext cx="6705600" cy="6921500"/>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AE7DE13-46BE-4B37-9FBB-8FA2A87D7224}" type="datetimeFigureOut">
              <a:rPr lang="en-US">
                <a:solidFill>
                  <a:prstClr val="black">
                    <a:tint val="75000"/>
                  </a:prstClr>
                </a:solidFill>
              </a:rPr>
              <a:pPr>
                <a:defRPr/>
              </a:pPr>
              <a:t>6/15/2022</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9A7FC707-0A99-4B85-9C38-B64E72987C1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555207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30522" y="2719357"/>
            <a:ext cx="6706433" cy="4537305"/>
          </a:xfrm>
          <a:prstGeom prst="rect">
            <a:avLst/>
          </a:prstGeom>
        </p:spPr>
        <p:txBody>
          <a:bodyPr anchor="b"/>
          <a:lstStyle>
            <a:lvl1pPr>
              <a:defRPr sz="5102"/>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30522" y="7299586"/>
            <a:ext cx="6706433" cy="2386061"/>
          </a:xfrm>
          <a:prstGeom prst="rect">
            <a:avLst/>
          </a:prstGeom>
        </p:spPr>
        <p:txBody>
          <a:bodyPr/>
          <a:lstStyle>
            <a:lvl1pPr marL="0" indent="0">
              <a:buNone/>
              <a:defRPr sz="2041">
                <a:solidFill>
                  <a:schemeClr val="tx1"/>
                </a:solidFill>
              </a:defRPr>
            </a:lvl1pPr>
            <a:lvl2pPr marL="388757" indent="0">
              <a:buNone/>
              <a:defRPr sz="1701">
                <a:solidFill>
                  <a:schemeClr val="tx1">
                    <a:tint val="75000"/>
                  </a:schemeClr>
                </a:solidFill>
              </a:defRPr>
            </a:lvl2pPr>
            <a:lvl3pPr marL="777514" indent="0">
              <a:buNone/>
              <a:defRPr sz="1531">
                <a:solidFill>
                  <a:schemeClr val="tx1">
                    <a:tint val="75000"/>
                  </a:schemeClr>
                </a:solidFill>
              </a:defRPr>
            </a:lvl3pPr>
            <a:lvl4pPr marL="1166271" indent="0">
              <a:buNone/>
              <a:defRPr sz="1360">
                <a:solidFill>
                  <a:schemeClr val="tx1">
                    <a:tint val="75000"/>
                  </a:schemeClr>
                </a:solidFill>
              </a:defRPr>
            </a:lvl4pPr>
            <a:lvl5pPr marL="1555029" indent="0">
              <a:buNone/>
              <a:defRPr sz="1360">
                <a:solidFill>
                  <a:schemeClr val="tx1">
                    <a:tint val="75000"/>
                  </a:schemeClr>
                </a:solidFill>
              </a:defRPr>
            </a:lvl5pPr>
            <a:lvl6pPr marL="1943786" indent="0">
              <a:buNone/>
              <a:defRPr sz="1360">
                <a:solidFill>
                  <a:schemeClr val="tx1">
                    <a:tint val="75000"/>
                  </a:schemeClr>
                </a:solidFill>
              </a:defRPr>
            </a:lvl6pPr>
            <a:lvl7pPr marL="2332543" indent="0">
              <a:buNone/>
              <a:defRPr sz="1360">
                <a:solidFill>
                  <a:schemeClr val="tx1">
                    <a:tint val="75000"/>
                  </a:schemeClr>
                </a:solidFill>
              </a:defRPr>
            </a:lvl7pPr>
            <a:lvl8pPr marL="2721300" indent="0">
              <a:buNone/>
              <a:defRPr sz="1360">
                <a:solidFill>
                  <a:schemeClr val="tx1">
                    <a:tint val="75000"/>
                  </a:schemeClr>
                </a:solidFill>
              </a:defRPr>
            </a:lvl8pPr>
            <a:lvl9pPr marL="3110057" indent="0">
              <a:buNone/>
              <a:defRPr sz="136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8184D596-71CB-401C-BE2A-FF96587D8E95}" type="datetimeFigureOut">
              <a:rPr lang="en-US">
                <a:solidFill>
                  <a:prstClr val="black">
                    <a:tint val="75000"/>
                  </a:prstClr>
                </a:solidFill>
              </a:rPr>
              <a:pPr>
                <a:defRPr/>
              </a:pPr>
              <a:t>6/15/2022</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3D9CCBC2-8C21-4C9A-A2A0-C4F7CFD13B61}"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992403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534571" y="2903673"/>
            <a:ext cx="3304619" cy="6920844"/>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936385" y="2903673"/>
            <a:ext cx="3304619" cy="6920844"/>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B73FDC24-657B-46BD-9F76-F6EB56EE60B7}" type="datetimeFigureOut">
              <a:rPr lang="en-US">
                <a:solidFill>
                  <a:prstClr val="black">
                    <a:tint val="75000"/>
                  </a:prstClr>
                </a:solidFill>
              </a:rPr>
              <a:pPr>
                <a:defRPr/>
              </a:pPr>
              <a:t>6/15/2022</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0B8B99DA-1B7B-4D03-B44C-EA0B6BFD2A8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163169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35584" y="580737"/>
            <a:ext cx="6706433" cy="2108320"/>
          </a:xfrm>
          <a:prstGeom prst="rect">
            <a:avLst/>
          </a:prstGeo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35584" y="2673905"/>
            <a:ext cx="3289432" cy="1310440"/>
          </a:xfrm>
          <a:prstGeom prst="rect">
            <a:avLst/>
          </a:prstGeo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smtClean="0"/>
              <a:t>マスター テキストの書式設定</a:t>
            </a:r>
          </a:p>
        </p:txBody>
      </p:sp>
      <p:sp>
        <p:nvSpPr>
          <p:cNvPr id="4" name="Content Placeholder 3"/>
          <p:cNvSpPr>
            <a:spLocks noGrp="1"/>
          </p:cNvSpPr>
          <p:nvPr>
            <p:ph sz="half" idx="2"/>
          </p:nvPr>
        </p:nvSpPr>
        <p:spPr>
          <a:xfrm>
            <a:off x="535584" y="3984345"/>
            <a:ext cx="3289432" cy="5860372"/>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936385" y="2673905"/>
            <a:ext cx="3305632" cy="1310440"/>
          </a:xfrm>
          <a:prstGeom prst="rect">
            <a:avLst/>
          </a:prstGeo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936385" y="3984345"/>
            <a:ext cx="3305632" cy="5860372"/>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23244564-11C5-49CA-A6C6-0EFA5B9EEF59}" type="datetimeFigureOut">
              <a:rPr lang="en-US">
                <a:solidFill>
                  <a:prstClr val="black">
                    <a:tint val="75000"/>
                  </a:prstClr>
                </a:solidFill>
              </a:rPr>
              <a:pPr>
                <a:defRPr/>
              </a:pPr>
              <a:t>6/15/2022</a:t>
            </a:fld>
            <a:endParaRPr lang="en-US" dirty="0">
              <a:solidFill>
                <a:prstClr val="black">
                  <a:tint val="75000"/>
                </a:prstClr>
              </a:solidFill>
            </a:endParaRPr>
          </a:p>
        </p:txBody>
      </p:sp>
      <p:sp>
        <p:nvSpPr>
          <p:cNvPr id="8"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A10FB411-F8C4-4E71-AA2F-EFB8BA58573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39328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smtClean="0"/>
              <a:t>マスター タイトルの書式設定</a:t>
            </a:r>
            <a:endParaRPr lang="en-US" dirty="0"/>
          </a:p>
        </p:txBody>
      </p:sp>
      <p:sp>
        <p:nvSpPr>
          <p:cNvPr id="3"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1E3C5F0A-E814-4F5B-8509-4826EF6EAFAD}" type="datetimeFigureOut">
              <a:rPr lang="en-US">
                <a:solidFill>
                  <a:prstClr val="black">
                    <a:tint val="75000"/>
                  </a:prstClr>
                </a:solidFill>
              </a:rPr>
              <a:pPr>
                <a:defRPr/>
              </a:pPr>
              <a:t>6/15/2022</a:t>
            </a:fld>
            <a:endParaRPr lang="en-US" dirty="0">
              <a:solidFill>
                <a:prstClr val="black">
                  <a:tint val="75000"/>
                </a:prstClr>
              </a:solidFill>
            </a:endParaRPr>
          </a:p>
        </p:txBody>
      </p:sp>
      <p:sp>
        <p:nvSpPr>
          <p:cNvPr id="4"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F8C3135D-753B-4641-9B40-F5C756AB03B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675906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449F838-D727-4C3D-981F-C91357BA9725}" type="datetimeFigureOut">
              <a:rPr lang="en-US">
                <a:solidFill>
                  <a:prstClr val="black">
                    <a:tint val="75000"/>
                  </a:prstClr>
                </a:solidFill>
              </a:rPr>
              <a:pPr>
                <a:defRPr/>
              </a:pPr>
              <a:t>6/15/2022</a:t>
            </a:fld>
            <a:endParaRPr lang="en-US" dirty="0">
              <a:solidFill>
                <a:prstClr val="black">
                  <a:tint val="75000"/>
                </a:prstClr>
              </a:solidFill>
            </a:endParaRPr>
          </a:p>
        </p:txBody>
      </p:sp>
      <p:sp>
        <p:nvSpPr>
          <p:cNvPr id="3"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2E37CFDE-7B0F-4037-894D-A6CABA6358C6}"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66309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a:prstGeom prst="rect">
            <a:avLst/>
          </a:prstGeom>
        </p:spPr>
        <p:txBody>
          <a:bodyPr anchor="b"/>
          <a:lstStyle>
            <a:lvl1pPr>
              <a:defRPr sz="2721"/>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305632" y="1570511"/>
            <a:ext cx="3936385" cy="7751546"/>
          </a:xfrm>
          <a:prstGeom prst="rect">
            <a:avLst/>
          </a:prstGeom>
        </p:spPr>
        <p:txBody>
          <a:bodyPr/>
          <a:lstStyle>
            <a:lvl1pPr>
              <a:defRPr sz="2721"/>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535584" y="3272314"/>
            <a:ext cx="2507825" cy="6062366"/>
          </a:xfrm>
          <a:prstGeom prst="rect">
            <a:avLst/>
          </a:prstGeo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smtClean="0"/>
              <a:t>マスター テキストの書式設定</a:t>
            </a:r>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1578700-CC02-43A7-8D67-617F0C9B34C3}" type="datetimeFigureOut">
              <a:rPr lang="en-US">
                <a:solidFill>
                  <a:prstClr val="black">
                    <a:tint val="75000"/>
                  </a:prstClr>
                </a:solidFill>
              </a:rPr>
              <a:pPr>
                <a:defRPr/>
              </a:pPr>
              <a:t>6/15/2022</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717CBD56-090A-4AA6-BB18-0A87B6BE424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71046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a:prstGeom prst="rect">
            <a:avLst/>
          </a:prstGeom>
        </p:spPr>
        <p:txBody>
          <a:bodyPr anchor="b"/>
          <a:lstStyle>
            <a:lvl1pPr>
              <a:defRPr sz="2721"/>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305632" y="1570511"/>
            <a:ext cx="3936385" cy="7751546"/>
          </a:xfrm>
          <a:prstGeom prst="rect">
            <a:avLst/>
          </a:prstGeom>
        </p:spPr>
        <p:txBody>
          <a:bodyPr anchor="t"/>
          <a:lstStyle>
            <a:lvl1pPr marL="0" indent="0">
              <a:buNone/>
              <a:defRPr sz="2721"/>
            </a:lvl1pPr>
            <a:lvl2pPr marL="388757" indent="0">
              <a:buNone/>
              <a:defRPr sz="2381"/>
            </a:lvl2pPr>
            <a:lvl3pPr marL="777514" indent="0">
              <a:buNone/>
              <a:defRPr sz="2041"/>
            </a:lvl3pPr>
            <a:lvl4pPr marL="1166271" indent="0">
              <a:buNone/>
              <a:defRPr sz="1701"/>
            </a:lvl4pPr>
            <a:lvl5pPr marL="1555029" indent="0">
              <a:buNone/>
              <a:defRPr sz="1701"/>
            </a:lvl5pPr>
            <a:lvl6pPr marL="1943786" indent="0">
              <a:buNone/>
              <a:defRPr sz="1701"/>
            </a:lvl6pPr>
            <a:lvl7pPr marL="2332543" indent="0">
              <a:buNone/>
              <a:defRPr sz="1701"/>
            </a:lvl7pPr>
            <a:lvl8pPr marL="2721300" indent="0">
              <a:buNone/>
              <a:defRPr sz="1701"/>
            </a:lvl8pPr>
            <a:lvl9pPr marL="3110057" indent="0">
              <a:buNone/>
              <a:defRPr sz="1701"/>
            </a:lvl9pPr>
          </a:lstStyle>
          <a:p>
            <a:pPr lvl="0"/>
            <a:r>
              <a:rPr lang="ja-JP" altLang="en-US" noProof="0" smtClean="0"/>
              <a:t>図を追加</a:t>
            </a:r>
            <a:endParaRPr lang="en-US" noProof="0" dirty="0"/>
          </a:p>
        </p:txBody>
      </p:sp>
      <p:sp>
        <p:nvSpPr>
          <p:cNvPr id="4" name="Text Placeholder 3"/>
          <p:cNvSpPr>
            <a:spLocks noGrp="1"/>
          </p:cNvSpPr>
          <p:nvPr>
            <p:ph type="body" sz="half" idx="2"/>
          </p:nvPr>
        </p:nvSpPr>
        <p:spPr>
          <a:xfrm>
            <a:off x="535584" y="3272314"/>
            <a:ext cx="2507825" cy="6062366"/>
          </a:xfrm>
          <a:prstGeom prst="rect">
            <a:avLst/>
          </a:prstGeo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smtClean="0"/>
              <a:t>マスター テキストの書式設定</a:t>
            </a:r>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D7CF08AA-2110-42CD-8773-E3A4EF59A3C2}" type="datetimeFigureOut">
              <a:rPr lang="en-US">
                <a:solidFill>
                  <a:prstClr val="black">
                    <a:tint val="75000"/>
                  </a:prstClr>
                </a:solidFill>
              </a:rPr>
              <a:pPr>
                <a:defRPr/>
              </a:pPr>
              <a:t>6/15/2022</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5D69A334-02AD-4810-8742-6DB93C5EA25A}"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214634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746532"/>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Lst>
  <p:txStyles>
    <p:titleStyle>
      <a:lvl1pPr algn="l" defTabSz="776288" rtl="0" fontAlgn="base">
        <a:lnSpc>
          <a:spcPct val="90000"/>
        </a:lnSpc>
        <a:spcBef>
          <a:spcPct val="0"/>
        </a:spcBef>
        <a:spcAft>
          <a:spcPct val="0"/>
        </a:spcAft>
        <a:defRPr kumimoji="1" sz="3700" kern="1200">
          <a:solidFill>
            <a:schemeClr val="tx1"/>
          </a:solidFill>
          <a:latin typeface="+mj-lt"/>
          <a:ea typeface="+mj-ea"/>
          <a:cs typeface="+mj-cs"/>
        </a:defRPr>
      </a:lvl1pPr>
      <a:lvl2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2pPr>
      <a:lvl3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3pPr>
      <a:lvl4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4pPr>
      <a:lvl5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5pPr>
      <a:lvl6pPr marL="4572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6pPr>
      <a:lvl7pPr marL="9144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7pPr>
      <a:lvl8pPr marL="13716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8pPr>
      <a:lvl9pPr marL="18288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9pPr>
    </p:titleStyle>
    <p:bodyStyle>
      <a:lvl1pPr marL="193675" indent="-193675" algn="l" defTabSz="776288" rtl="0" fontAlgn="base">
        <a:lnSpc>
          <a:spcPct val="90000"/>
        </a:lnSpc>
        <a:spcBef>
          <a:spcPts val="850"/>
        </a:spcBef>
        <a:spcAft>
          <a:spcPct val="0"/>
        </a:spcAft>
        <a:buFont typeface="Arial" pitchFamily="34" charset="0"/>
        <a:buChar char="•"/>
        <a:defRPr kumimoji="1" sz="2300" kern="1200">
          <a:solidFill>
            <a:schemeClr val="tx1"/>
          </a:solidFill>
          <a:latin typeface="+mn-lt"/>
          <a:ea typeface="+mn-ea"/>
          <a:cs typeface="+mn-cs"/>
        </a:defRPr>
      </a:lvl1pPr>
      <a:lvl2pPr marL="582613" indent="-193675" algn="l" defTabSz="776288" rtl="0" fontAlgn="base">
        <a:lnSpc>
          <a:spcPct val="90000"/>
        </a:lnSpc>
        <a:spcBef>
          <a:spcPts val="425"/>
        </a:spcBef>
        <a:spcAft>
          <a:spcPct val="0"/>
        </a:spcAft>
        <a:buFont typeface="Arial" pitchFamily="34" charset="0"/>
        <a:buChar char="•"/>
        <a:defRPr kumimoji="1" sz="2000" kern="1200">
          <a:solidFill>
            <a:schemeClr val="tx1"/>
          </a:solidFill>
          <a:latin typeface="+mn-lt"/>
          <a:ea typeface="+mn-ea"/>
          <a:cs typeface="+mn-cs"/>
        </a:defRPr>
      </a:lvl2pPr>
      <a:lvl3pPr marL="971550" indent="-193675" algn="l" defTabSz="776288" rtl="0" fontAlgn="base">
        <a:lnSpc>
          <a:spcPct val="90000"/>
        </a:lnSpc>
        <a:spcBef>
          <a:spcPts val="425"/>
        </a:spcBef>
        <a:spcAft>
          <a:spcPct val="0"/>
        </a:spcAft>
        <a:buFont typeface="Arial" pitchFamily="34" charset="0"/>
        <a:buChar char="•"/>
        <a:defRPr kumimoji="1" sz="1700" kern="1200">
          <a:solidFill>
            <a:schemeClr val="tx1"/>
          </a:solidFill>
          <a:latin typeface="+mn-lt"/>
          <a:ea typeface="+mn-ea"/>
          <a:cs typeface="+mn-cs"/>
        </a:defRPr>
      </a:lvl3pPr>
      <a:lvl4pPr marL="136048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4pPr>
      <a:lvl5pPr marL="174783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9pPr>
    </p:bodyStyle>
    <p:otherStyle>
      <a:defPPr>
        <a:defRPr lang="en-US"/>
      </a:defPPr>
      <a:lvl1pPr marL="0" algn="l" defTabSz="777514" rtl="0" eaLnBrk="1" latinLnBrk="0" hangingPunct="1">
        <a:defRPr kumimoji="1" sz="1531" kern="1200">
          <a:solidFill>
            <a:schemeClr val="tx1"/>
          </a:solidFill>
          <a:latin typeface="+mn-lt"/>
          <a:ea typeface="+mn-ea"/>
          <a:cs typeface="+mn-cs"/>
        </a:defRPr>
      </a:lvl1pPr>
      <a:lvl2pPr marL="388757" algn="l" defTabSz="777514" rtl="0" eaLnBrk="1" latinLnBrk="0" hangingPunct="1">
        <a:defRPr kumimoji="1" sz="1531" kern="1200">
          <a:solidFill>
            <a:schemeClr val="tx1"/>
          </a:solidFill>
          <a:latin typeface="+mn-lt"/>
          <a:ea typeface="+mn-ea"/>
          <a:cs typeface="+mn-cs"/>
        </a:defRPr>
      </a:lvl2pPr>
      <a:lvl3pPr marL="777514" algn="l" defTabSz="777514" rtl="0" eaLnBrk="1" latinLnBrk="0" hangingPunct="1">
        <a:defRPr kumimoji="1" sz="1531" kern="1200">
          <a:solidFill>
            <a:schemeClr val="tx1"/>
          </a:solidFill>
          <a:latin typeface="+mn-lt"/>
          <a:ea typeface="+mn-ea"/>
          <a:cs typeface="+mn-cs"/>
        </a:defRPr>
      </a:lvl3pPr>
      <a:lvl4pPr marL="1166271" algn="l" defTabSz="777514" rtl="0" eaLnBrk="1" latinLnBrk="0" hangingPunct="1">
        <a:defRPr kumimoji="1" sz="1531" kern="1200">
          <a:solidFill>
            <a:schemeClr val="tx1"/>
          </a:solidFill>
          <a:latin typeface="+mn-lt"/>
          <a:ea typeface="+mn-ea"/>
          <a:cs typeface="+mn-cs"/>
        </a:defRPr>
      </a:lvl4pPr>
      <a:lvl5pPr marL="1555029" algn="l" defTabSz="777514" rtl="0" eaLnBrk="1" latinLnBrk="0" hangingPunct="1">
        <a:defRPr kumimoji="1" sz="1531" kern="1200">
          <a:solidFill>
            <a:schemeClr val="tx1"/>
          </a:solidFill>
          <a:latin typeface="+mn-lt"/>
          <a:ea typeface="+mn-ea"/>
          <a:cs typeface="+mn-cs"/>
        </a:defRPr>
      </a:lvl5pPr>
      <a:lvl6pPr marL="1943786" algn="l" defTabSz="777514" rtl="0" eaLnBrk="1" latinLnBrk="0" hangingPunct="1">
        <a:defRPr kumimoji="1" sz="1531" kern="1200">
          <a:solidFill>
            <a:schemeClr val="tx1"/>
          </a:solidFill>
          <a:latin typeface="+mn-lt"/>
          <a:ea typeface="+mn-ea"/>
          <a:cs typeface="+mn-cs"/>
        </a:defRPr>
      </a:lvl6pPr>
      <a:lvl7pPr marL="2332543" algn="l" defTabSz="777514" rtl="0" eaLnBrk="1" latinLnBrk="0" hangingPunct="1">
        <a:defRPr kumimoji="1" sz="1531" kern="1200">
          <a:solidFill>
            <a:schemeClr val="tx1"/>
          </a:solidFill>
          <a:latin typeface="+mn-lt"/>
          <a:ea typeface="+mn-ea"/>
          <a:cs typeface="+mn-cs"/>
        </a:defRPr>
      </a:lvl7pPr>
      <a:lvl8pPr marL="2721300" algn="l" defTabSz="777514" rtl="0" eaLnBrk="1" latinLnBrk="0" hangingPunct="1">
        <a:defRPr kumimoji="1" sz="1531" kern="1200">
          <a:solidFill>
            <a:schemeClr val="tx1"/>
          </a:solidFill>
          <a:latin typeface="+mn-lt"/>
          <a:ea typeface="+mn-ea"/>
          <a:cs typeface="+mn-cs"/>
        </a:defRPr>
      </a:lvl8pPr>
      <a:lvl9pPr marL="3110057" algn="l" defTabSz="777514" rtl="0" eaLnBrk="1" latinLnBrk="0" hangingPunct="1">
        <a:defRPr kumimoji="1"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53" name="正方形/長方形 52"/>
          <p:cNvSpPr/>
          <p:nvPr/>
        </p:nvSpPr>
        <p:spPr>
          <a:xfrm>
            <a:off x="0" y="8982596"/>
            <a:ext cx="7793398" cy="11294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b="1" dirty="0">
              <a:solidFill>
                <a:schemeClr val="bg1"/>
              </a:solidFill>
              <a:latin typeface="BIZ UDPゴシック" panose="020B0400000000000000" pitchFamily="50" charset="-128"/>
              <a:ea typeface="BIZ UDPゴシック" panose="020B0400000000000000" pitchFamily="50" charset="-128"/>
            </a:endParaRPr>
          </a:p>
        </p:txBody>
      </p:sp>
      <p:sp>
        <p:nvSpPr>
          <p:cNvPr id="50" name="正方形/長方形 49"/>
          <p:cNvSpPr/>
          <p:nvPr/>
        </p:nvSpPr>
        <p:spPr>
          <a:xfrm>
            <a:off x="0" y="7335102"/>
            <a:ext cx="7793398" cy="16520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b="1" dirty="0">
              <a:solidFill>
                <a:schemeClr val="bg1"/>
              </a:solidFill>
              <a:latin typeface="BIZ UDPゴシック" panose="020B0400000000000000" pitchFamily="50" charset="-128"/>
              <a:ea typeface="BIZ UDPゴシック" panose="020B0400000000000000" pitchFamily="50" charset="-128"/>
            </a:endParaRPr>
          </a:p>
        </p:txBody>
      </p:sp>
      <p:sp>
        <p:nvSpPr>
          <p:cNvPr id="48" name="正方形/長方形 47"/>
          <p:cNvSpPr/>
          <p:nvPr/>
        </p:nvSpPr>
        <p:spPr>
          <a:xfrm>
            <a:off x="0" y="6691608"/>
            <a:ext cx="7793398" cy="6554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b="1" dirty="0">
              <a:solidFill>
                <a:schemeClr val="bg1"/>
              </a:solidFill>
              <a:latin typeface="BIZ UDPゴシック" panose="020B0400000000000000" pitchFamily="50" charset="-128"/>
              <a:ea typeface="BIZ UDPゴシック" panose="020B0400000000000000" pitchFamily="50" charset="-128"/>
            </a:endParaRPr>
          </a:p>
        </p:txBody>
      </p:sp>
      <p:sp>
        <p:nvSpPr>
          <p:cNvPr id="46" name="正方形/長方形 45"/>
          <p:cNvSpPr/>
          <p:nvPr/>
        </p:nvSpPr>
        <p:spPr>
          <a:xfrm>
            <a:off x="0" y="5754153"/>
            <a:ext cx="7793398" cy="9305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b="1" dirty="0">
              <a:solidFill>
                <a:schemeClr val="bg1"/>
              </a:solidFill>
              <a:latin typeface="BIZ UDPゴシック" panose="020B0400000000000000" pitchFamily="50" charset="-128"/>
              <a:ea typeface="BIZ UDPゴシック" panose="020B0400000000000000" pitchFamily="50" charset="-128"/>
            </a:endParaRPr>
          </a:p>
        </p:txBody>
      </p:sp>
      <p:sp>
        <p:nvSpPr>
          <p:cNvPr id="42" name="フローチャート: 書類 41"/>
          <p:cNvSpPr/>
          <p:nvPr/>
        </p:nvSpPr>
        <p:spPr>
          <a:xfrm rot="10800000" flipH="1">
            <a:off x="-17823" y="9769952"/>
            <a:ext cx="7793398" cy="1136952"/>
          </a:xfrm>
          <a:prstGeom prst="flowChartDocument">
            <a:avLst/>
          </a:prstGeom>
          <a:solidFill>
            <a:srgbClr val="FFE69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b="1" dirty="0">
              <a:solidFill>
                <a:schemeClr val="bg1"/>
              </a:solidFill>
              <a:latin typeface="BIZ UDPゴシック" panose="020B0400000000000000" pitchFamily="50" charset="-128"/>
              <a:ea typeface="BIZ UDPゴシック" panose="020B0400000000000000" pitchFamily="50" charset="-128"/>
            </a:endParaRPr>
          </a:p>
        </p:txBody>
      </p:sp>
      <p:sp>
        <p:nvSpPr>
          <p:cNvPr id="43" name="フローチャート: 書類 42"/>
          <p:cNvSpPr/>
          <p:nvPr/>
        </p:nvSpPr>
        <p:spPr>
          <a:xfrm rot="10800000" flipH="1">
            <a:off x="-17823" y="9834875"/>
            <a:ext cx="7793398" cy="1072838"/>
          </a:xfrm>
          <a:prstGeom prst="flowChartDocument">
            <a:avLst/>
          </a:prstGeom>
          <a:solidFill>
            <a:srgbClr val="FFE57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b="1" dirty="0">
              <a:solidFill>
                <a:schemeClr val="bg1"/>
              </a:solidFill>
              <a:latin typeface="BIZ UDPゴシック" panose="020B0400000000000000" pitchFamily="50" charset="-128"/>
              <a:ea typeface="BIZ UDPゴシック" panose="020B0400000000000000" pitchFamily="50" charset="-128"/>
            </a:endParaRPr>
          </a:p>
        </p:txBody>
      </p:sp>
      <p:sp>
        <p:nvSpPr>
          <p:cNvPr id="59" name="角丸四角形 58"/>
          <p:cNvSpPr/>
          <p:nvPr/>
        </p:nvSpPr>
        <p:spPr>
          <a:xfrm>
            <a:off x="193997" y="10032544"/>
            <a:ext cx="1390017" cy="216000"/>
          </a:xfrm>
          <a:prstGeom prst="roundRect">
            <a:avLst>
              <a:gd name="adj" fmla="val 50000"/>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1200" b="1" dirty="0" smtClean="0">
                <a:solidFill>
                  <a:schemeClr val="tx1"/>
                </a:solidFill>
                <a:latin typeface="BIZ UDPゴシック" panose="020B0400000000000000" pitchFamily="50" charset="-128"/>
                <a:ea typeface="BIZ UDPゴシック" panose="020B0400000000000000" pitchFamily="50" charset="-128"/>
              </a:rPr>
              <a:t>主催・お問合せ先</a:t>
            </a:r>
            <a:endParaRPr kumimoji="1" lang="ja-JP" altLang="en-US" sz="1200" b="1" dirty="0">
              <a:solidFill>
                <a:schemeClr val="tx1"/>
              </a:solidFill>
              <a:latin typeface="BIZ UDPゴシック" panose="020B0400000000000000" pitchFamily="50" charset="-128"/>
              <a:ea typeface="BIZ UDPゴシック" panose="020B0400000000000000" pitchFamily="50" charset="-128"/>
            </a:endParaRPr>
          </a:p>
        </p:txBody>
      </p:sp>
      <p:sp>
        <p:nvSpPr>
          <p:cNvPr id="26" name="フローチャート: 書類 25"/>
          <p:cNvSpPr/>
          <p:nvPr/>
        </p:nvSpPr>
        <p:spPr>
          <a:xfrm flipH="1">
            <a:off x="0" y="-32599"/>
            <a:ext cx="7793398" cy="3011549"/>
          </a:xfrm>
          <a:prstGeom prst="flowChartDocument">
            <a:avLst/>
          </a:prstGeom>
          <a:solidFill>
            <a:srgbClr val="FFE69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b="1" dirty="0">
              <a:solidFill>
                <a:schemeClr val="bg1"/>
              </a:solidFill>
              <a:latin typeface="BIZ UDPゴシック" panose="020B0400000000000000" pitchFamily="50" charset="-128"/>
              <a:ea typeface="BIZ UDPゴシック" panose="020B0400000000000000" pitchFamily="50" charset="-128"/>
            </a:endParaRPr>
          </a:p>
        </p:txBody>
      </p:sp>
      <p:sp>
        <p:nvSpPr>
          <p:cNvPr id="4" name="フローチャート: 書類 3"/>
          <p:cNvSpPr/>
          <p:nvPr/>
        </p:nvSpPr>
        <p:spPr>
          <a:xfrm flipH="1">
            <a:off x="0" y="-34742"/>
            <a:ext cx="7793398" cy="2841724"/>
          </a:xfrm>
          <a:prstGeom prst="flowChartDocument">
            <a:avLst/>
          </a:prstGeom>
          <a:solidFill>
            <a:srgbClr val="FFE57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b="1" dirty="0">
              <a:solidFill>
                <a:schemeClr val="bg1"/>
              </a:solidFill>
              <a:latin typeface="BIZ UDPゴシック" panose="020B0400000000000000" pitchFamily="50" charset="-128"/>
              <a:ea typeface="BIZ UDPゴシック" panose="020B0400000000000000" pitchFamily="50" charset="-128"/>
            </a:endParaRPr>
          </a:p>
        </p:txBody>
      </p:sp>
      <p:sp>
        <p:nvSpPr>
          <p:cNvPr id="52" name="正方形/長方形 51"/>
          <p:cNvSpPr/>
          <p:nvPr/>
        </p:nvSpPr>
        <p:spPr>
          <a:xfrm>
            <a:off x="1632840" y="9952675"/>
            <a:ext cx="6354556" cy="990015"/>
          </a:xfrm>
          <a:prstGeom prst="rect">
            <a:avLst/>
          </a:prstGeom>
        </p:spPr>
        <p:txBody>
          <a:bodyPr wrap="square">
            <a:spAutoFit/>
          </a:bodyPr>
          <a:lstStyle/>
          <a:p>
            <a:pPr>
              <a:lnSpc>
                <a:spcPts val="1400"/>
              </a:lnSpc>
            </a:pPr>
            <a:r>
              <a:rPr lang="ja-JP" altLang="en-US" sz="1200" b="1" dirty="0" smtClean="0">
                <a:solidFill>
                  <a:srgbClr val="ED6C00"/>
                </a:solidFill>
                <a:latin typeface="BIZ UDPゴシック" panose="020B0400000000000000" pitchFamily="50" charset="-128"/>
                <a:ea typeface="BIZ UDPゴシック" panose="020B0400000000000000" pitchFamily="50" charset="-128"/>
              </a:rPr>
              <a:t>　</a:t>
            </a:r>
            <a:r>
              <a:rPr lang="ja-JP" altLang="en-US" sz="1200" dirty="0" smtClean="0">
                <a:latin typeface="BIZ UDPゴシック" panose="020B0400000000000000" pitchFamily="50" charset="-128"/>
                <a:ea typeface="BIZ UDPゴシック" panose="020B0400000000000000" pitchFamily="50" charset="-128"/>
              </a:rPr>
              <a:t>公益財団法人三重県産業支援センター　北勢支所</a:t>
            </a:r>
            <a:endParaRPr lang="en-US" altLang="ja-JP" sz="1200" dirty="0" smtClean="0">
              <a:latin typeface="BIZ UDPゴシック" panose="020B0400000000000000" pitchFamily="50" charset="-128"/>
              <a:ea typeface="BIZ UDPゴシック" panose="020B0400000000000000" pitchFamily="50" charset="-128"/>
            </a:endParaRPr>
          </a:p>
          <a:p>
            <a:pPr>
              <a:lnSpc>
                <a:spcPts val="1400"/>
              </a:lnSpc>
            </a:pPr>
            <a:r>
              <a:rPr lang="ja-JP" altLang="en-US" sz="1200" dirty="0">
                <a:latin typeface="BIZ UDPゴシック" panose="020B0400000000000000" pitchFamily="50" charset="-128"/>
                <a:ea typeface="BIZ UDPゴシック" panose="020B0400000000000000" pitchFamily="50" charset="-128"/>
              </a:rPr>
              <a:t>　</a:t>
            </a:r>
            <a:r>
              <a:rPr lang="ja-JP" altLang="en-US" sz="1200" dirty="0" smtClean="0">
                <a:latin typeface="BIZ UDPゴシック" panose="020B0400000000000000" pitchFamily="50" charset="-128"/>
                <a:ea typeface="BIZ UDPゴシック" panose="020B0400000000000000" pitchFamily="50" charset="-128"/>
              </a:rPr>
              <a:t>　　　　　　　　　　　　　　　　　　　　　　　　　　　　　　　　　　担当：髙塚、橋爪</a:t>
            </a:r>
            <a:endParaRPr lang="en-US" altLang="ja-JP" sz="1200" dirty="0" smtClean="0">
              <a:latin typeface="BIZ UDPゴシック" panose="020B0400000000000000" pitchFamily="50" charset="-128"/>
              <a:ea typeface="BIZ UDPゴシック" panose="020B0400000000000000" pitchFamily="50" charset="-128"/>
            </a:endParaRPr>
          </a:p>
          <a:p>
            <a:pPr>
              <a:lnSpc>
                <a:spcPts val="1400"/>
              </a:lnSpc>
            </a:pPr>
            <a:r>
              <a:rPr lang="ja-JP" altLang="en-US" sz="1200" dirty="0">
                <a:latin typeface="BIZ UDPゴシック" panose="020B0400000000000000" pitchFamily="50" charset="-128"/>
                <a:ea typeface="BIZ UDPゴシック" panose="020B0400000000000000" pitchFamily="50" charset="-128"/>
              </a:rPr>
              <a:t>　</a:t>
            </a:r>
            <a:r>
              <a:rPr lang="ja-JP" altLang="en-US" sz="1200" dirty="0" smtClean="0">
                <a:latin typeface="BIZ UDPゴシック" panose="020B0400000000000000" pitchFamily="50" charset="-128"/>
                <a:ea typeface="BIZ UDPゴシック" panose="020B0400000000000000" pitchFamily="50" charset="-128"/>
              </a:rPr>
              <a:t>〒</a:t>
            </a:r>
            <a:r>
              <a:rPr lang="en-US" altLang="ja-JP" sz="1200" dirty="0" smtClean="0">
                <a:latin typeface="BIZ UDPゴシック" panose="020B0400000000000000" pitchFamily="50" charset="-128"/>
                <a:ea typeface="BIZ UDPゴシック" panose="020B0400000000000000" pitchFamily="50" charset="-128"/>
              </a:rPr>
              <a:t>510-0074</a:t>
            </a:r>
            <a:r>
              <a:rPr lang="ja-JP" altLang="en-US" sz="1200" dirty="0" smtClean="0">
                <a:latin typeface="BIZ UDPゴシック" panose="020B0400000000000000" pitchFamily="50" charset="-128"/>
                <a:ea typeface="BIZ UDPゴシック" panose="020B0400000000000000" pitchFamily="50" charset="-128"/>
              </a:rPr>
              <a:t>　四日市市鵜の森１丁目４－２８　ユマニテクプラザ１階</a:t>
            </a:r>
            <a:endParaRPr lang="en-US" altLang="ja-JP" sz="1200" dirty="0" smtClean="0">
              <a:latin typeface="BIZ UDPゴシック" panose="020B0400000000000000" pitchFamily="50" charset="-128"/>
              <a:ea typeface="BIZ UDPゴシック" panose="020B0400000000000000" pitchFamily="50" charset="-128"/>
            </a:endParaRPr>
          </a:p>
          <a:p>
            <a:pPr>
              <a:lnSpc>
                <a:spcPts val="1400"/>
              </a:lnSpc>
            </a:pPr>
            <a:r>
              <a:rPr lang="ja-JP" altLang="en-US" sz="1200" dirty="0" smtClean="0">
                <a:latin typeface="BIZ UDPゴシック" panose="020B0400000000000000" pitchFamily="50" charset="-128"/>
                <a:ea typeface="BIZ UDPゴシック" panose="020B0400000000000000" pitchFamily="50" charset="-128"/>
              </a:rPr>
              <a:t>　ＴＥＬ：</a:t>
            </a:r>
            <a:r>
              <a:rPr lang="en-US" altLang="ja-JP" sz="1200" dirty="0" smtClean="0">
                <a:latin typeface="BIZ UDPゴシック" panose="020B0400000000000000" pitchFamily="50" charset="-128"/>
                <a:ea typeface="BIZ UDPゴシック" panose="020B0400000000000000" pitchFamily="50" charset="-128"/>
              </a:rPr>
              <a:t>059-327-5830</a:t>
            </a:r>
            <a:r>
              <a:rPr lang="ja-JP" altLang="en-US" sz="1200" dirty="0" smtClean="0">
                <a:latin typeface="BIZ UDPゴシック" panose="020B0400000000000000" pitchFamily="50" charset="-128"/>
                <a:ea typeface="BIZ UDPゴシック" panose="020B0400000000000000" pitchFamily="50" charset="-128"/>
              </a:rPr>
              <a:t>　　</a:t>
            </a:r>
            <a:r>
              <a:rPr lang="en-US" altLang="ja-JP" sz="1200" dirty="0" smtClean="0">
                <a:latin typeface="BIZ UDPゴシック" panose="020B0400000000000000" pitchFamily="50" charset="-128"/>
                <a:ea typeface="BIZ UDPゴシック" panose="020B0400000000000000" pitchFamily="50" charset="-128"/>
              </a:rPr>
              <a:t>FAX</a:t>
            </a:r>
            <a:r>
              <a:rPr lang="ja-JP" altLang="en-US" sz="1200" dirty="0" smtClean="0">
                <a:latin typeface="BIZ UDPゴシック" panose="020B0400000000000000" pitchFamily="50" charset="-128"/>
                <a:ea typeface="BIZ UDPゴシック" panose="020B0400000000000000" pitchFamily="50" charset="-128"/>
              </a:rPr>
              <a:t>：</a:t>
            </a:r>
            <a:r>
              <a:rPr lang="en-US" altLang="ja-JP" sz="1200" dirty="0" smtClean="0">
                <a:latin typeface="BIZ UDPゴシック" panose="020B0400000000000000" pitchFamily="50" charset="-128"/>
                <a:ea typeface="BIZ UDPゴシック" panose="020B0400000000000000" pitchFamily="50" charset="-128"/>
              </a:rPr>
              <a:t>059-327-5831</a:t>
            </a:r>
          </a:p>
          <a:p>
            <a:pPr>
              <a:lnSpc>
                <a:spcPts val="1400"/>
              </a:lnSpc>
            </a:pPr>
            <a:r>
              <a:rPr lang="en-US" altLang="ja-JP" sz="1200" dirty="0" smtClean="0">
                <a:latin typeface="BIZ UDPゴシック" panose="020B0400000000000000" pitchFamily="50" charset="-128"/>
                <a:ea typeface="BIZ UDPゴシック" panose="020B0400000000000000" pitchFamily="50" charset="-128"/>
              </a:rPr>
              <a:t>MAIL</a:t>
            </a:r>
            <a:r>
              <a:rPr lang="ja-JP" altLang="en-US" sz="1200" dirty="0" smtClean="0">
                <a:latin typeface="BIZ UDPゴシック" panose="020B0400000000000000" pitchFamily="50" charset="-128"/>
                <a:ea typeface="BIZ UDPゴシック" panose="020B0400000000000000" pitchFamily="50" charset="-128"/>
              </a:rPr>
              <a:t>：</a:t>
            </a:r>
            <a:r>
              <a:rPr lang="en-US" altLang="ja-JP" sz="1200" dirty="0">
                <a:latin typeface="BIZ UDPゴシック" panose="020B0400000000000000" pitchFamily="50" charset="-128"/>
                <a:ea typeface="BIZ UDPゴシック" panose="020B0400000000000000" pitchFamily="50" charset="-128"/>
              </a:rPr>
              <a:t>h-miesc@miesc.or.jp</a:t>
            </a:r>
            <a:endParaRPr lang="en-US" altLang="ja-JP" sz="1200" dirty="0" smtClean="0">
              <a:latin typeface="BIZ UDPゴシック" panose="020B0400000000000000" pitchFamily="50" charset="-128"/>
              <a:ea typeface="BIZ UDPゴシック" panose="020B0400000000000000" pitchFamily="50" charset="-128"/>
            </a:endParaRPr>
          </a:p>
        </p:txBody>
      </p:sp>
      <p:sp>
        <p:nvSpPr>
          <p:cNvPr id="37" name="正方形/長方形 36"/>
          <p:cNvSpPr/>
          <p:nvPr/>
        </p:nvSpPr>
        <p:spPr>
          <a:xfrm>
            <a:off x="1630543" y="5988603"/>
            <a:ext cx="2626251" cy="461665"/>
          </a:xfrm>
          <a:prstGeom prst="rect">
            <a:avLst/>
          </a:prstGeom>
        </p:spPr>
        <p:txBody>
          <a:bodyPr wrap="square">
            <a:spAutoFit/>
          </a:bodyPr>
          <a:lstStyle/>
          <a:p>
            <a:r>
              <a:rPr lang="ja-JP" altLang="en-US" sz="2000" b="1" dirty="0" smtClean="0">
                <a:latin typeface="BIZ UDPゴシック" panose="020B0400000000000000" pitchFamily="50" charset="-128"/>
                <a:ea typeface="BIZ UDPゴシック" panose="020B0400000000000000" pitchFamily="50" charset="-128"/>
              </a:rPr>
              <a:t>ハイブリッドセミナー</a:t>
            </a:r>
            <a:r>
              <a:rPr lang="ja-JP" altLang="en-US" sz="2400" b="1" dirty="0" smtClean="0">
                <a:solidFill>
                  <a:srgbClr val="FF0000"/>
                </a:solidFill>
                <a:latin typeface="BIZ UDPゴシック" panose="020B0400000000000000" pitchFamily="50" charset="-128"/>
                <a:ea typeface="BIZ UDPゴシック" panose="020B0400000000000000" pitchFamily="50" charset="-128"/>
              </a:rPr>
              <a:t>　</a:t>
            </a:r>
            <a:endParaRPr lang="ja-JP" altLang="en-US" sz="1200" b="1" dirty="0">
              <a:latin typeface="BIZ UDPゴシック" panose="020B0400000000000000" pitchFamily="50" charset="-128"/>
              <a:ea typeface="BIZ UDPゴシック" panose="020B0400000000000000" pitchFamily="50" charset="-128"/>
            </a:endParaRPr>
          </a:p>
        </p:txBody>
      </p:sp>
      <p:sp>
        <p:nvSpPr>
          <p:cNvPr id="39" name="正方形/長方形 38"/>
          <p:cNvSpPr/>
          <p:nvPr/>
        </p:nvSpPr>
        <p:spPr>
          <a:xfrm>
            <a:off x="1667897" y="8643569"/>
            <a:ext cx="5661173" cy="307777"/>
          </a:xfrm>
          <a:prstGeom prst="rect">
            <a:avLst/>
          </a:prstGeom>
        </p:spPr>
        <p:txBody>
          <a:bodyPr wrap="square">
            <a:spAutoFit/>
          </a:bodyPr>
          <a:lstStyle/>
          <a:p>
            <a:r>
              <a:rPr lang="en-US" altLang="ja-JP" sz="1400" b="1" u="sng" dirty="0" smtClean="0">
                <a:latin typeface="BIZ UDPゴシック" panose="020B0400000000000000" pitchFamily="50" charset="-128"/>
                <a:ea typeface="BIZ UDPゴシック" panose="020B0400000000000000" pitchFamily="50" charset="-128"/>
              </a:rPr>
              <a:t>Zoom</a:t>
            </a:r>
            <a:r>
              <a:rPr lang="ja-JP" altLang="en-US" sz="1400" b="1" u="sng" dirty="0" smtClean="0">
                <a:latin typeface="BIZ UDPゴシック" panose="020B0400000000000000" pitchFamily="50" charset="-128"/>
                <a:ea typeface="BIZ UDPゴシック" panose="020B0400000000000000" pitchFamily="50" charset="-128"/>
              </a:rPr>
              <a:t>インビテーションは、開催当日１週間前頃を目途に配信します。</a:t>
            </a:r>
            <a:endParaRPr lang="ja-JP" altLang="en-US" sz="1400" b="1" u="sng" dirty="0">
              <a:latin typeface="BIZ UDPゴシック" panose="020B0400000000000000" pitchFamily="50" charset="-128"/>
              <a:ea typeface="BIZ UDPゴシック" panose="020B0400000000000000" pitchFamily="50" charset="-128"/>
            </a:endParaRPr>
          </a:p>
        </p:txBody>
      </p:sp>
      <p:sp>
        <p:nvSpPr>
          <p:cNvPr id="40" name="正方形/長方形 39"/>
          <p:cNvSpPr/>
          <p:nvPr/>
        </p:nvSpPr>
        <p:spPr>
          <a:xfrm>
            <a:off x="1667897" y="6775133"/>
            <a:ext cx="5896685" cy="461665"/>
          </a:xfrm>
          <a:prstGeom prst="rect">
            <a:avLst/>
          </a:prstGeom>
        </p:spPr>
        <p:txBody>
          <a:bodyPr wrap="square">
            <a:spAutoFit/>
          </a:bodyPr>
          <a:lstStyle/>
          <a:p>
            <a:r>
              <a:rPr lang="ja-JP" altLang="en-US" sz="2400" b="1" dirty="0" smtClean="0">
                <a:latin typeface="BIZ UDPゴシック" panose="020B0400000000000000" pitchFamily="50" charset="-128"/>
                <a:ea typeface="BIZ UDPゴシック" panose="020B0400000000000000" pitchFamily="50" charset="-128"/>
              </a:rPr>
              <a:t>会場</a:t>
            </a:r>
            <a:r>
              <a:rPr lang="en-US" altLang="ja-JP" sz="2400" b="1" dirty="0" smtClean="0">
                <a:latin typeface="BIZ UDPゴシック" panose="020B0400000000000000" pitchFamily="50" charset="-128"/>
                <a:ea typeface="BIZ UDPゴシック" panose="020B0400000000000000" pitchFamily="50" charset="-128"/>
              </a:rPr>
              <a:t>1</a:t>
            </a:r>
            <a:r>
              <a:rPr lang="en-US" altLang="ja-JP" sz="2400" b="1" dirty="0">
                <a:latin typeface="BIZ UDPゴシック" panose="020B0400000000000000" pitchFamily="50" charset="-128"/>
                <a:ea typeface="BIZ UDPゴシック" panose="020B0400000000000000" pitchFamily="50" charset="-128"/>
              </a:rPr>
              <a:t>5</a:t>
            </a:r>
            <a:r>
              <a:rPr lang="ja-JP" altLang="en-US" sz="2400" b="1" dirty="0" smtClean="0">
                <a:latin typeface="BIZ UDPゴシック" panose="020B0400000000000000" pitchFamily="50" charset="-128"/>
                <a:ea typeface="BIZ UDPゴシック" panose="020B0400000000000000" pitchFamily="50" charset="-128"/>
              </a:rPr>
              <a:t>名　＋　オンライン</a:t>
            </a:r>
            <a:r>
              <a:rPr lang="en-US" altLang="ja-JP" sz="2400" b="1" dirty="0" smtClean="0">
                <a:latin typeface="BIZ UDPゴシック" panose="020B0400000000000000" pitchFamily="50" charset="-128"/>
                <a:ea typeface="BIZ UDPゴシック" panose="020B0400000000000000" pitchFamily="50" charset="-128"/>
              </a:rPr>
              <a:t>15</a:t>
            </a:r>
            <a:r>
              <a:rPr lang="ja-JP" altLang="en-US" sz="2400" b="1" dirty="0" smtClean="0">
                <a:latin typeface="BIZ UDPゴシック" panose="020B0400000000000000" pitchFamily="50" charset="-128"/>
                <a:ea typeface="BIZ UDPゴシック" panose="020B0400000000000000" pitchFamily="50" charset="-128"/>
              </a:rPr>
              <a:t>名　（先着順）</a:t>
            </a:r>
            <a:endParaRPr lang="en-US" altLang="ja-JP" sz="2400" b="1" dirty="0" smtClean="0">
              <a:latin typeface="BIZ UDPゴシック" panose="020B0400000000000000" pitchFamily="50" charset="-128"/>
              <a:ea typeface="BIZ UDPゴシック" panose="020B0400000000000000" pitchFamily="50" charset="-128"/>
            </a:endParaRPr>
          </a:p>
        </p:txBody>
      </p:sp>
      <p:sp>
        <p:nvSpPr>
          <p:cNvPr id="47" name="正方形/長方形 46"/>
          <p:cNvSpPr/>
          <p:nvPr/>
        </p:nvSpPr>
        <p:spPr>
          <a:xfrm>
            <a:off x="1679516" y="8247127"/>
            <a:ext cx="5516159" cy="400110"/>
          </a:xfrm>
          <a:prstGeom prst="rect">
            <a:avLst/>
          </a:prstGeom>
        </p:spPr>
        <p:txBody>
          <a:bodyPr wrap="square">
            <a:spAutoFit/>
          </a:bodyPr>
          <a:lstStyle/>
          <a:p>
            <a:r>
              <a:rPr lang="en-US" altLang="ja-JP" sz="2000" b="1" dirty="0" smtClean="0">
                <a:latin typeface="BIZ UDPゴシック" panose="020B0400000000000000" pitchFamily="50" charset="-128"/>
                <a:ea typeface="BIZ UDPゴシック" panose="020B0400000000000000" pitchFamily="50" charset="-128"/>
              </a:rPr>
              <a:t>【h-miesc@miesc.or.jp】</a:t>
            </a:r>
            <a:endParaRPr lang="ja-JP" altLang="en-US" sz="2000" b="1" dirty="0">
              <a:latin typeface="BIZ UDPゴシック" panose="020B0400000000000000" pitchFamily="50" charset="-128"/>
              <a:ea typeface="BIZ UDPゴシック" panose="020B0400000000000000" pitchFamily="50" charset="-128"/>
            </a:endParaRPr>
          </a:p>
        </p:txBody>
      </p:sp>
      <p:sp>
        <p:nvSpPr>
          <p:cNvPr id="49" name="正方形/長方形 48"/>
          <p:cNvSpPr/>
          <p:nvPr/>
        </p:nvSpPr>
        <p:spPr>
          <a:xfrm>
            <a:off x="1667897" y="7359690"/>
            <a:ext cx="5695736" cy="977191"/>
          </a:xfrm>
          <a:prstGeom prst="rect">
            <a:avLst/>
          </a:prstGeom>
        </p:spPr>
        <p:txBody>
          <a:bodyPr wrap="square">
            <a:spAutoFit/>
          </a:bodyPr>
          <a:lstStyle/>
          <a:p>
            <a:pPr>
              <a:lnSpc>
                <a:spcPts val="2300"/>
              </a:lnSpc>
            </a:pPr>
            <a:r>
              <a:rPr lang="ja-JP" altLang="en-US" sz="1600" b="1" dirty="0" smtClean="0">
                <a:latin typeface="BIZ UDPゴシック" panose="020B0400000000000000" pitchFamily="50" charset="-128"/>
                <a:ea typeface="BIZ UDPゴシック" panose="020B0400000000000000" pitchFamily="50" charset="-128"/>
              </a:rPr>
              <a:t>①企業名　②部署及び役職名　③氏名　④電話番号</a:t>
            </a:r>
            <a:endParaRPr lang="en-US" altLang="ja-JP" sz="1600" b="1" dirty="0" smtClean="0">
              <a:latin typeface="BIZ UDPゴシック" panose="020B0400000000000000" pitchFamily="50" charset="-128"/>
              <a:ea typeface="BIZ UDPゴシック" panose="020B0400000000000000" pitchFamily="50" charset="-128"/>
            </a:endParaRPr>
          </a:p>
          <a:p>
            <a:pPr>
              <a:lnSpc>
                <a:spcPts val="2300"/>
              </a:lnSpc>
            </a:pPr>
            <a:r>
              <a:rPr lang="ja-JP" altLang="en-US" sz="1600" b="1" dirty="0" smtClean="0">
                <a:latin typeface="BIZ UDPゴシック" panose="020B0400000000000000" pitchFamily="50" charset="-128"/>
                <a:ea typeface="BIZ UDPゴシック" panose="020B0400000000000000" pitchFamily="50" charset="-128"/>
              </a:rPr>
              <a:t>⑤希望する講演　⑥会場またはオンライン　を記入し、</a:t>
            </a:r>
            <a:endParaRPr lang="en-US" altLang="ja-JP" sz="1600" b="1" dirty="0" smtClean="0">
              <a:latin typeface="BIZ UDPゴシック" panose="020B0400000000000000" pitchFamily="50" charset="-128"/>
              <a:ea typeface="BIZ UDPゴシック" panose="020B0400000000000000" pitchFamily="50" charset="-128"/>
            </a:endParaRPr>
          </a:p>
          <a:p>
            <a:pPr>
              <a:lnSpc>
                <a:spcPts val="2300"/>
              </a:lnSpc>
            </a:pPr>
            <a:r>
              <a:rPr lang="ja-JP" altLang="en-US" sz="1600" b="1" dirty="0" smtClean="0">
                <a:latin typeface="BIZ UDPゴシック" panose="020B0400000000000000" pitchFamily="50" charset="-128"/>
                <a:ea typeface="BIZ UDPゴシック" panose="020B0400000000000000" pitchFamily="50" charset="-128"/>
              </a:rPr>
              <a:t>下記アドレスまでメールにて、お申込みください。</a:t>
            </a:r>
            <a:endParaRPr lang="en-US" altLang="ja-JP" sz="1600" b="1" dirty="0" smtClean="0">
              <a:latin typeface="BIZ UDPゴシック" panose="020B0400000000000000" pitchFamily="50" charset="-128"/>
              <a:ea typeface="BIZ UDPゴシック" panose="020B0400000000000000" pitchFamily="50" charset="-128"/>
            </a:endParaRPr>
          </a:p>
        </p:txBody>
      </p:sp>
      <p:sp>
        <p:nvSpPr>
          <p:cNvPr id="60" name="正方形/長方形 59"/>
          <p:cNvSpPr/>
          <p:nvPr/>
        </p:nvSpPr>
        <p:spPr>
          <a:xfrm>
            <a:off x="1776049" y="9213242"/>
            <a:ext cx="3213583" cy="400110"/>
          </a:xfrm>
          <a:prstGeom prst="rect">
            <a:avLst/>
          </a:prstGeom>
        </p:spPr>
        <p:txBody>
          <a:bodyPr wrap="square">
            <a:spAutoFit/>
          </a:bodyPr>
          <a:lstStyle/>
          <a:p>
            <a:r>
              <a:rPr lang="en-US" altLang="ja-JP" sz="2000" b="1" dirty="0" smtClean="0">
                <a:latin typeface="BIZ UDPゴシック" panose="020B0400000000000000" pitchFamily="50" charset="-128"/>
                <a:ea typeface="BIZ UDPゴシック" panose="020B0400000000000000" pitchFamily="50" charset="-128"/>
              </a:rPr>
              <a:t>202</a:t>
            </a:r>
            <a:r>
              <a:rPr lang="en-US" altLang="ja-JP" sz="2000" b="1" dirty="0">
                <a:latin typeface="BIZ UDPゴシック" panose="020B0400000000000000" pitchFamily="50" charset="-128"/>
                <a:ea typeface="BIZ UDPゴシック" panose="020B0400000000000000" pitchFamily="50" charset="-128"/>
              </a:rPr>
              <a:t>2</a:t>
            </a:r>
            <a:r>
              <a:rPr lang="ja-JP" altLang="en-US" sz="2000" b="1" dirty="0" smtClean="0">
                <a:latin typeface="BIZ UDPゴシック" panose="020B0400000000000000" pitchFamily="50" charset="-128"/>
                <a:ea typeface="BIZ UDPゴシック" panose="020B0400000000000000" pitchFamily="50" charset="-128"/>
              </a:rPr>
              <a:t>年</a:t>
            </a:r>
            <a:r>
              <a:rPr lang="en-US" altLang="ja-JP" sz="2000" b="1" dirty="0">
                <a:latin typeface="BIZ UDPゴシック" panose="020B0400000000000000" pitchFamily="50" charset="-128"/>
                <a:ea typeface="BIZ UDPゴシック" panose="020B0400000000000000" pitchFamily="50" charset="-128"/>
              </a:rPr>
              <a:t>9</a:t>
            </a:r>
            <a:r>
              <a:rPr lang="ja-JP" altLang="en-US" sz="2000" b="1" dirty="0" smtClean="0">
                <a:latin typeface="BIZ UDPゴシック" panose="020B0400000000000000" pitchFamily="50" charset="-128"/>
                <a:ea typeface="BIZ UDPゴシック" panose="020B0400000000000000" pitchFamily="50" charset="-128"/>
              </a:rPr>
              <a:t>月</a:t>
            </a:r>
            <a:r>
              <a:rPr lang="en-US" altLang="ja-JP" sz="2000" b="1" dirty="0">
                <a:latin typeface="BIZ UDPゴシック" panose="020B0400000000000000" pitchFamily="50" charset="-128"/>
                <a:ea typeface="BIZ UDPゴシック" panose="020B0400000000000000" pitchFamily="50" charset="-128"/>
              </a:rPr>
              <a:t>2</a:t>
            </a:r>
            <a:r>
              <a:rPr lang="ja-JP" altLang="en-US" sz="2000" b="1" dirty="0" smtClean="0">
                <a:latin typeface="BIZ UDPゴシック" panose="020B0400000000000000" pitchFamily="50" charset="-128"/>
                <a:ea typeface="BIZ UDPゴシック" panose="020B0400000000000000" pitchFamily="50" charset="-128"/>
              </a:rPr>
              <a:t>日（金） まで</a:t>
            </a:r>
            <a:endParaRPr lang="ja-JP" altLang="en-US" sz="2000" b="1" dirty="0">
              <a:latin typeface="BIZ UDPゴシック" panose="020B0400000000000000" pitchFamily="50" charset="-128"/>
              <a:ea typeface="BIZ UDPゴシック" panose="020B0400000000000000" pitchFamily="50" charset="-128"/>
            </a:endParaRPr>
          </a:p>
        </p:txBody>
      </p:sp>
      <p:sp>
        <p:nvSpPr>
          <p:cNvPr id="45" name="正方形/長方形 44"/>
          <p:cNvSpPr/>
          <p:nvPr/>
        </p:nvSpPr>
        <p:spPr>
          <a:xfrm>
            <a:off x="1685719" y="3032729"/>
            <a:ext cx="6107679" cy="707886"/>
          </a:xfrm>
          <a:prstGeom prst="rect">
            <a:avLst/>
          </a:prstGeom>
          <a:noFill/>
        </p:spPr>
        <p:txBody>
          <a:bodyPr wrap="square">
            <a:spAutoFit/>
          </a:bodyPr>
          <a:lstStyle/>
          <a:p>
            <a:pPr algn="dist"/>
            <a:r>
              <a:rPr lang="ja-JP" altLang="en-US" sz="2000" b="1" dirty="0" smtClean="0">
                <a:latin typeface="BIZ UDPゴシック" panose="020B0400000000000000" pitchFamily="50" charset="-128"/>
                <a:ea typeface="BIZ UDPゴシック" panose="020B0400000000000000" pitchFamily="50" charset="-128"/>
              </a:rPr>
              <a:t>第１部　</a:t>
            </a:r>
            <a:r>
              <a:rPr lang="en-US" altLang="ja-JP" sz="2000" b="1" dirty="0" smtClean="0">
                <a:latin typeface="BIZ UDPゴシック" panose="020B0400000000000000" pitchFamily="50" charset="-128"/>
                <a:ea typeface="BIZ UDPゴシック" panose="020B0400000000000000" pitchFamily="50" charset="-128"/>
              </a:rPr>
              <a:t>202</a:t>
            </a:r>
            <a:r>
              <a:rPr lang="ja-JP" altLang="en-US" sz="2000" b="1" dirty="0" smtClean="0">
                <a:latin typeface="BIZ UDPゴシック" panose="020B0400000000000000" pitchFamily="50" charset="-128"/>
                <a:ea typeface="BIZ UDPゴシック" panose="020B0400000000000000" pitchFamily="50" charset="-128"/>
              </a:rPr>
              <a:t>２年</a:t>
            </a:r>
            <a:r>
              <a:rPr lang="en-US" altLang="ja-JP" sz="2000" b="1" dirty="0" smtClean="0">
                <a:latin typeface="BIZ UDPゴシック" panose="020B0400000000000000" pitchFamily="50" charset="-128"/>
                <a:ea typeface="BIZ UDPゴシック" panose="020B0400000000000000" pitchFamily="50" charset="-128"/>
              </a:rPr>
              <a:t>9</a:t>
            </a:r>
            <a:r>
              <a:rPr lang="ja-JP" altLang="en-US" sz="2000" b="1" dirty="0" smtClean="0">
                <a:latin typeface="BIZ UDPゴシック" panose="020B0400000000000000" pitchFamily="50" charset="-128"/>
                <a:ea typeface="BIZ UDPゴシック" panose="020B0400000000000000" pitchFamily="50" charset="-128"/>
              </a:rPr>
              <a:t>月</a:t>
            </a:r>
            <a:r>
              <a:rPr lang="ja-JP" altLang="en-US" sz="2000" b="1" dirty="0">
                <a:latin typeface="BIZ UDPゴシック" panose="020B0400000000000000" pitchFamily="50" charset="-128"/>
                <a:ea typeface="BIZ UDPゴシック" panose="020B0400000000000000" pitchFamily="50" charset="-128"/>
              </a:rPr>
              <a:t>８</a:t>
            </a:r>
            <a:r>
              <a:rPr lang="ja-JP" altLang="en-US" sz="2000" b="1" dirty="0" smtClean="0">
                <a:latin typeface="BIZ UDPゴシック" panose="020B0400000000000000" pitchFamily="50" charset="-128"/>
                <a:ea typeface="BIZ UDPゴシック" panose="020B0400000000000000" pitchFamily="50" charset="-128"/>
              </a:rPr>
              <a:t>日（木）　１４：００～</a:t>
            </a:r>
            <a:r>
              <a:rPr lang="en-US" altLang="ja-JP" sz="2000" b="1" dirty="0" smtClean="0">
                <a:latin typeface="BIZ UDPゴシック" panose="020B0400000000000000" pitchFamily="50" charset="-128"/>
                <a:ea typeface="BIZ UDPゴシック" panose="020B0400000000000000" pitchFamily="50" charset="-128"/>
              </a:rPr>
              <a:t>15:00</a:t>
            </a:r>
          </a:p>
          <a:p>
            <a:r>
              <a:rPr lang="ja-JP" altLang="en-US" sz="2000" b="1" dirty="0" smtClean="0">
                <a:latin typeface="BIZ UDPゴシック" panose="020B0400000000000000" pitchFamily="50" charset="-128"/>
                <a:ea typeface="BIZ UDPゴシック" panose="020B0400000000000000" pitchFamily="50" charset="-128"/>
              </a:rPr>
              <a:t>➤　</a:t>
            </a:r>
            <a:r>
              <a:rPr lang="en-US" altLang="ja-JP" sz="2000" b="1" dirty="0" smtClean="0">
                <a:latin typeface="BIZ UDPゴシック" panose="020B0400000000000000" pitchFamily="50" charset="-128"/>
                <a:ea typeface="BIZ UDPゴシック" panose="020B0400000000000000" pitchFamily="50" charset="-128"/>
              </a:rPr>
              <a:t>DX</a:t>
            </a:r>
            <a:r>
              <a:rPr lang="ja-JP" altLang="en-US" sz="2000" b="1" dirty="0" smtClean="0">
                <a:latin typeface="BIZ UDPゴシック" panose="020B0400000000000000" pitchFamily="50" charset="-128"/>
                <a:ea typeface="BIZ UDPゴシック" panose="020B0400000000000000" pitchFamily="50" charset="-128"/>
              </a:rPr>
              <a:t>をはじめるためのキホン</a:t>
            </a:r>
            <a:endParaRPr lang="ja-JP" altLang="en-US" sz="2000" b="1" dirty="0">
              <a:latin typeface="BIZ UDPゴシック" panose="020B0400000000000000" pitchFamily="50" charset="-128"/>
              <a:ea typeface="BIZ UDPゴシック" panose="020B0400000000000000" pitchFamily="50" charset="-128"/>
            </a:endParaRPr>
          </a:p>
        </p:txBody>
      </p:sp>
      <p:sp>
        <p:nvSpPr>
          <p:cNvPr id="31" name="正方形/長方形 30"/>
          <p:cNvSpPr/>
          <p:nvPr/>
        </p:nvSpPr>
        <p:spPr>
          <a:xfrm>
            <a:off x="1667895" y="4518365"/>
            <a:ext cx="6125501" cy="707886"/>
          </a:xfrm>
          <a:prstGeom prst="rect">
            <a:avLst/>
          </a:prstGeom>
          <a:noFill/>
        </p:spPr>
        <p:txBody>
          <a:bodyPr wrap="square">
            <a:spAutoFit/>
          </a:bodyPr>
          <a:lstStyle/>
          <a:p>
            <a:pPr algn="dist"/>
            <a:r>
              <a:rPr lang="ja-JP" altLang="en-US" sz="2000" b="1" dirty="0" smtClean="0">
                <a:latin typeface="BIZ UDPゴシック" panose="020B0400000000000000" pitchFamily="50" charset="-128"/>
                <a:ea typeface="BIZ UDPゴシック" panose="020B0400000000000000" pitchFamily="50" charset="-128"/>
              </a:rPr>
              <a:t>第３部　</a:t>
            </a:r>
            <a:r>
              <a:rPr lang="en-US" altLang="ja-JP" sz="2000" b="1" dirty="0" smtClean="0">
                <a:latin typeface="BIZ UDPゴシック" panose="020B0400000000000000" pitchFamily="50" charset="-128"/>
                <a:ea typeface="BIZ UDPゴシック" panose="020B0400000000000000" pitchFamily="50" charset="-128"/>
              </a:rPr>
              <a:t>202</a:t>
            </a:r>
            <a:r>
              <a:rPr lang="ja-JP" altLang="en-US" sz="2000" b="1" dirty="0" smtClean="0">
                <a:latin typeface="BIZ UDPゴシック" panose="020B0400000000000000" pitchFamily="50" charset="-128"/>
                <a:ea typeface="BIZ UDPゴシック" panose="020B0400000000000000" pitchFamily="50" charset="-128"/>
              </a:rPr>
              <a:t>２年</a:t>
            </a:r>
            <a:r>
              <a:rPr lang="en-US" altLang="ja-JP" sz="2000" b="1" dirty="0">
                <a:latin typeface="BIZ UDPゴシック" panose="020B0400000000000000" pitchFamily="50" charset="-128"/>
                <a:ea typeface="BIZ UDPゴシック" panose="020B0400000000000000" pitchFamily="50" charset="-128"/>
              </a:rPr>
              <a:t>9</a:t>
            </a:r>
            <a:r>
              <a:rPr lang="ja-JP" altLang="en-US" sz="2000" b="1" dirty="0" smtClean="0">
                <a:latin typeface="BIZ UDPゴシック" panose="020B0400000000000000" pitchFamily="50" charset="-128"/>
                <a:ea typeface="BIZ UDPゴシック" panose="020B0400000000000000" pitchFamily="50" charset="-128"/>
              </a:rPr>
              <a:t>月</a:t>
            </a:r>
            <a:r>
              <a:rPr lang="en-US" altLang="ja-JP" sz="2000" b="1" dirty="0" smtClean="0">
                <a:latin typeface="BIZ UDPゴシック" panose="020B0400000000000000" pitchFamily="50" charset="-128"/>
                <a:ea typeface="BIZ UDPゴシック" panose="020B0400000000000000" pitchFamily="50" charset="-128"/>
              </a:rPr>
              <a:t>22</a:t>
            </a:r>
            <a:r>
              <a:rPr lang="ja-JP" altLang="en-US" sz="2000" b="1" dirty="0" smtClean="0">
                <a:latin typeface="BIZ UDPゴシック" panose="020B0400000000000000" pitchFamily="50" charset="-128"/>
                <a:ea typeface="BIZ UDPゴシック" panose="020B0400000000000000" pitchFamily="50" charset="-128"/>
              </a:rPr>
              <a:t>日（木）　１４：００～</a:t>
            </a:r>
            <a:r>
              <a:rPr lang="en-US" altLang="ja-JP" sz="2000" b="1" dirty="0" smtClean="0">
                <a:latin typeface="BIZ UDPゴシック" panose="020B0400000000000000" pitchFamily="50" charset="-128"/>
                <a:ea typeface="BIZ UDPゴシック" panose="020B0400000000000000" pitchFamily="50" charset="-128"/>
              </a:rPr>
              <a:t>15:00</a:t>
            </a:r>
          </a:p>
          <a:p>
            <a:r>
              <a:rPr lang="ja-JP" altLang="en-US" sz="2000" b="1" dirty="0" smtClean="0">
                <a:latin typeface="BIZ UDPゴシック" panose="020B0400000000000000" pitchFamily="50" charset="-128"/>
                <a:ea typeface="BIZ UDPゴシック" panose="020B0400000000000000" pitchFamily="50" charset="-128"/>
              </a:rPr>
              <a:t>➤　</a:t>
            </a:r>
            <a:r>
              <a:rPr lang="en-US" altLang="ja-JP" sz="2000" b="1" dirty="0" smtClean="0">
                <a:latin typeface="BIZ UDPゴシック" panose="020B0400000000000000" pitchFamily="50" charset="-128"/>
                <a:ea typeface="BIZ UDPゴシック" panose="020B0400000000000000" pitchFamily="50" charset="-128"/>
              </a:rPr>
              <a:t>DX</a:t>
            </a:r>
            <a:r>
              <a:rPr lang="ja-JP" altLang="en-US" sz="2000" b="1" dirty="0" smtClean="0">
                <a:latin typeface="BIZ UDPゴシック" panose="020B0400000000000000" pitchFamily="50" charset="-128"/>
                <a:ea typeface="BIZ UDPゴシック" panose="020B0400000000000000" pitchFamily="50" charset="-128"/>
              </a:rPr>
              <a:t>構築の事例と導入効果</a:t>
            </a:r>
            <a:endParaRPr lang="ja-JP" altLang="en-US" sz="2000" b="1" dirty="0">
              <a:latin typeface="BIZ UDPゴシック" panose="020B0400000000000000" pitchFamily="50" charset="-128"/>
              <a:ea typeface="BIZ UDPゴシック" panose="020B0400000000000000" pitchFamily="50" charset="-128"/>
            </a:endParaRPr>
          </a:p>
        </p:txBody>
      </p:sp>
      <p:sp>
        <p:nvSpPr>
          <p:cNvPr id="33" name="正方形/長方形 32"/>
          <p:cNvSpPr/>
          <p:nvPr/>
        </p:nvSpPr>
        <p:spPr>
          <a:xfrm>
            <a:off x="1685719" y="3809198"/>
            <a:ext cx="6107678" cy="707886"/>
          </a:xfrm>
          <a:prstGeom prst="rect">
            <a:avLst/>
          </a:prstGeom>
          <a:noFill/>
        </p:spPr>
        <p:txBody>
          <a:bodyPr wrap="square">
            <a:spAutoFit/>
          </a:bodyPr>
          <a:lstStyle/>
          <a:p>
            <a:pPr algn="dist"/>
            <a:r>
              <a:rPr lang="ja-JP" altLang="en-US" sz="2000" b="1" dirty="0" smtClean="0">
                <a:latin typeface="BIZ UDPゴシック" panose="020B0400000000000000" pitchFamily="50" charset="-128"/>
                <a:ea typeface="BIZ UDPゴシック" panose="020B0400000000000000" pitchFamily="50" charset="-128"/>
              </a:rPr>
              <a:t>第２部　</a:t>
            </a:r>
            <a:r>
              <a:rPr lang="en-US" altLang="ja-JP" sz="2000" b="1" dirty="0" smtClean="0">
                <a:latin typeface="BIZ UDPゴシック" panose="020B0400000000000000" pitchFamily="50" charset="-128"/>
                <a:ea typeface="BIZ UDPゴシック" panose="020B0400000000000000" pitchFamily="50" charset="-128"/>
              </a:rPr>
              <a:t>202</a:t>
            </a:r>
            <a:r>
              <a:rPr lang="ja-JP" altLang="en-US" sz="2000" b="1" dirty="0" smtClean="0">
                <a:latin typeface="BIZ UDPゴシック" panose="020B0400000000000000" pitchFamily="50" charset="-128"/>
                <a:ea typeface="BIZ UDPゴシック" panose="020B0400000000000000" pitchFamily="50" charset="-128"/>
              </a:rPr>
              <a:t>２年</a:t>
            </a:r>
            <a:r>
              <a:rPr lang="en-US" altLang="ja-JP" sz="2000" b="1" dirty="0">
                <a:latin typeface="BIZ UDPゴシック" panose="020B0400000000000000" pitchFamily="50" charset="-128"/>
                <a:ea typeface="BIZ UDPゴシック" panose="020B0400000000000000" pitchFamily="50" charset="-128"/>
              </a:rPr>
              <a:t>9</a:t>
            </a:r>
            <a:r>
              <a:rPr lang="ja-JP" altLang="en-US" sz="2000" b="1" dirty="0" smtClean="0">
                <a:latin typeface="BIZ UDPゴシック" panose="020B0400000000000000" pitchFamily="50" charset="-128"/>
                <a:ea typeface="BIZ UDPゴシック" panose="020B0400000000000000" pitchFamily="50" charset="-128"/>
              </a:rPr>
              <a:t>月</a:t>
            </a:r>
            <a:r>
              <a:rPr lang="en-US" altLang="ja-JP" sz="2000" b="1" dirty="0" smtClean="0">
                <a:latin typeface="BIZ UDPゴシック" panose="020B0400000000000000" pitchFamily="50" charset="-128"/>
                <a:ea typeface="BIZ UDPゴシック" panose="020B0400000000000000" pitchFamily="50" charset="-128"/>
              </a:rPr>
              <a:t>1</a:t>
            </a:r>
            <a:r>
              <a:rPr lang="en-US" altLang="ja-JP" sz="2000" b="1" dirty="0">
                <a:latin typeface="BIZ UDPゴシック" panose="020B0400000000000000" pitchFamily="50" charset="-128"/>
                <a:ea typeface="BIZ UDPゴシック" panose="020B0400000000000000" pitchFamily="50" charset="-128"/>
              </a:rPr>
              <a:t>5</a:t>
            </a:r>
            <a:r>
              <a:rPr lang="ja-JP" altLang="en-US" sz="2000" b="1" dirty="0" smtClean="0">
                <a:latin typeface="BIZ UDPゴシック" panose="020B0400000000000000" pitchFamily="50" charset="-128"/>
                <a:ea typeface="BIZ UDPゴシック" panose="020B0400000000000000" pitchFamily="50" charset="-128"/>
              </a:rPr>
              <a:t>日（木）　１４：００～</a:t>
            </a:r>
            <a:r>
              <a:rPr lang="en-US" altLang="ja-JP" sz="2000" b="1" dirty="0" smtClean="0">
                <a:latin typeface="BIZ UDPゴシック" panose="020B0400000000000000" pitchFamily="50" charset="-128"/>
                <a:ea typeface="BIZ UDPゴシック" panose="020B0400000000000000" pitchFamily="50" charset="-128"/>
              </a:rPr>
              <a:t>15:00</a:t>
            </a:r>
          </a:p>
          <a:p>
            <a:r>
              <a:rPr lang="ja-JP" altLang="en-US" sz="2000" b="1" dirty="0" smtClean="0">
                <a:latin typeface="BIZ UDPゴシック" panose="020B0400000000000000" pitchFamily="50" charset="-128"/>
                <a:ea typeface="BIZ UDPゴシック" panose="020B0400000000000000" pitchFamily="50" charset="-128"/>
              </a:rPr>
              <a:t>➤　</a:t>
            </a:r>
            <a:r>
              <a:rPr lang="en-US" altLang="ja-JP" sz="2000" b="1" dirty="0" smtClean="0">
                <a:latin typeface="BIZ UDPゴシック" panose="020B0400000000000000" pitchFamily="50" charset="-128"/>
                <a:ea typeface="BIZ UDPゴシック" panose="020B0400000000000000" pitchFamily="50" charset="-128"/>
              </a:rPr>
              <a:t>DX</a:t>
            </a:r>
            <a:r>
              <a:rPr lang="ja-JP" altLang="en-US" sz="2000" b="1" dirty="0" smtClean="0">
                <a:latin typeface="BIZ UDPゴシック" panose="020B0400000000000000" pitchFamily="50" charset="-128"/>
                <a:ea typeface="BIZ UDPゴシック" panose="020B0400000000000000" pitchFamily="50" charset="-128"/>
              </a:rPr>
              <a:t>のスムーズな導入に必要な事</a:t>
            </a:r>
            <a:endParaRPr lang="ja-JP" altLang="en-US" sz="2000" b="1" dirty="0">
              <a:latin typeface="BIZ UDPゴシック" panose="020B0400000000000000" pitchFamily="50" charset="-128"/>
              <a:ea typeface="BIZ UDPゴシック" panose="020B0400000000000000" pitchFamily="50" charset="-128"/>
            </a:endParaRPr>
          </a:p>
        </p:txBody>
      </p:sp>
      <p:sp>
        <p:nvSpPr>
          <p:cNvPr id="15" name="テキスト ボックス 14"/>
          <p:cNvSpPr txBox="1"/>
          <p:nvPr/>
        </p:nvSpPr>
        <p:spPr>
          <a:xfrm>
            <a:off x="-66819" y="3079075"/>
            <a:ext cx="1842868" cy="461665"/>
          </a:xfrm>
          <a:prstGeom prst="rect">
            <a:avLst/>
          </a:prstGeom>
          <a:noFill/>
        </p:spPr>
        <p:txBody>
          <a:bodyPr wrap="square" rtlCol="0">
            <a:spAutoFit/>
          </a:bodyPr>
          <a:lstStyle/>
          <a:p>
            <a:pPr algn="ctr"/>
            <a:r>
              <a:rPr lang="ja-JP" altLang="en-US" sz="2400" dirty="0">
                <a:latin typeface="BIZ UDPゴシック" panose="020B0400000000000000" pitchFamily="50" charset="-128"/>
                <a:ea typeface="BIZ UDPゴシック" panose="020B0400000000000000" pitchFamily="50" charset="-128"/>
              </a:rPr>
              <a:t>開催</a:t>
            </a:r>
            <a:r>
              <a:rPr lang="ja-JP" altLang="en-US" sz="2400" dirty="0" smtClean="0">
                <a:latin typeface="BIZ UDPゴシック" panose="020B0400000000000000" pitchFamily="50" charset="-128"/>
                <a:ea typeface="BIZ UDPゴシック" panose="020B0400000000000000" pitchFamily="50" charset="-128"/>
              </a:rPr>
              <a:t>日時 ：</a:t>
            </a:r>
            <a:endParaRPr lang="ja-JP" altLang="en-US" sz="2400" dirty="0">
              <a:latin typeface="BIZ UDPゴシック" panose="020B0400000000000000" pitchFamily="50" charset="-128"/>
              <a:ea typeface="BIZ UDPゴシック" panose="020B0400000000000000" pitchFamily="50" charset="-128"/>
            </a:endParaRPr>
          </a:p>
        </p:txBody>
      </p:sp>
      <p:sp>
        <p:nvSpPr>
          <p:cNvPr id="54" name="テキスト ボックス 53"/>
          <p:cNvSpPr txBox="1"/>
          <p:nvPr/>
        </p:nvSpPr>
        <p:spPr>
          <a:xfrm>
            <a:off x="80075" y="5988313"/>
            <a:ext cx="1434353" cy="461665"/>
          </a:xfrm>
          <a:prstGeom prst="rect">
            <a:avLst/>
          </a:prstGeom>
          <a:noFill/>
        </p:spPr>
        <p:txBody>
          <a:bodyPr wrap="square" rtlCol="0">
            <a:spAutoFit/>
          </a:bodyPr>
          <a:lstStyle/>
          <a:p>
            <a:pPr algn="ctr"/>
            <a:r>
              <a:rPr lang="ja-JP" altLang="en-US" sz="2400" dirty="0">
                <a:latin typeface="BIZ UDPゴシック" panose="020B0400000000000000" pitchFamily="50" charset="-128"/>
                <a:ea typeface="BIZ UDPゴシック" panose="020B0400000000000000" pitchFamily="50" charset="-128"/>
              </a:rPr>
              <a:t>形　</a:t>
            </a:r>
            <a:r>
              <a:rPr lang="ja-JP" altLang="en-US" sz="2400" dirty="0" smtClean="0">
                <a:latin typeface="BIZ UDPゴシック" panose="020B0400000000000000" pitchFamily="50" charset="-128"/>
                <a:ea typeface="BIZ UDPゴシック" panose="020B0400000000000000" pitchFamily="50" charset="-128"/>
              </a:rPr>
              <a:t>式 ：</a:t>
            </a:r>
            <a:endParaRPr lang="ja-JP" altLang="en-US" sz="2400" dirty="0">
              <a:latin typeface="BIZ UDPゴシック" panose="020B0400000000000000" pitchFamily="50" charset="-128"/>
              <a:ea typeface="BIZ UDPゴシック" panose="020B0400000000000000" pitchFamily="50" charset="-128"/>
            </a:endParaRPr>
          </a:p>
        </p:txBody>
      </p:sp>
      <p:sp>
        <p:nvSpPr>
          <p:cNvPr id="16" name="正方形/長方形 15"/>
          <p:cNvSpPr/>
          <p:nvPr/>
        </p:nvSpPr>
        <p:spPr>
          <a:xfrm>
            <a:off x="136518" y="6782523"/>
            <a:ext cx="1261885" cy="461665"/>
          </a:xfrm>
          <a:prstGeom prst="rect">
            <a:avLst/>
          </a:prstGeom>
        </p:spPr>
        <p:txBody>
          <a:bodyPr wrap="none">
            <a:spAutoFit/>
          </a:bodyPr>
          <a:lstStyle/>
          <a:p>
            <a:pPr algn="ctr"/>
            <a:r>
              <a:rPr lang="ja-JP" altLang="en-US" sz="2400" dirty="0">
                <a:latin typeface="BIZ UDPゴシック" panose="020B0400000000000000" pitchFamily="50" charset="-128"/>
                <a:ea typeface="BIZ UDPゴシック" panose="020B0400000000000000" pitchFamily="50" charset="-128"/>
              </a:rPr>
              <a:t>定　</a:t>
            </a:r>
            <a:r>
              <a:rPr lang="ja-JP" altLang="en-US" sz="2400" dirty="0" smtClean="0">
                <a:latin typeface="BIZ UDPゴシック" panose="020B0400000000000000" pitchFamily="50" charset="-128"/>
                <a:ea typeface="BIZ UDPゴシック" panose="020B0400000000000000" pitchFamily="50" charset="-128"/>
              </a:rPr>
              <a:t>員 ：</a:t>
            </a:r>
            <a:endParaRPr lang="ja-JP" altLang="en-US" sz="2400" dirty="0">
              <a:latin typeface="BIZ UDPゴシック" panose="020B0400000000000000" pitchFamily="50" charset="-128"/>
              <a:ea typeface="BIZ UDPゴシック" panose="020B0400000000000000" pitchFamily="50" charset="-128"/>
            </a:endParaRPr>
          </a:p>
        </p:txBody>
      </p:sp>
      <p:sp>
        <p:nvSpPr>
          <p:cNvPr id="17" name="正方形/長方形 16"/>
          <p:cNvSpPr/>
          <p:nvPr/>
        </p:nvSpPr>
        <p:spPr>
          <a:xfrm>
            <a:off x="-2178" y="7363867"/>
            <a:ext cx="1672254" cy="461665"/>
          </a:xfrm>
          <a:prstGeom prst="rect">
            <a:avLst/>
          </a:prstGeom>
        </p:spPr>
        <p:txBody>
          <a:bodyPr wrap="none">
            <a:spAutoFit/>
          </a:bodyPr>
          <a:lstStyle/>
          <a:p>
            <a:pPr algn="ctr"/>
            <a:r>
              <a:rPr lang="ja-JP" altLang="en-US" sz="2400" dirty="0">
                <a:latin typeface="BIZ UDPゴシック" panose="020B0400000000000000" pitchFamily="50" charset="-128"/>
                <a:ea typeface="BIZ UDPゴシック" panose="020B0400000000000000" pitchFamily="50" charset="-128"/>
              </a:rPr>
              <a:t>参加</a:t>
            </a:r>
            <a:r>
              <a:rPr lang="ja-JP" altLang="en-US" sz="2400" dirty="0" smtClean="0">
                <a:latin typeface="BIZ UDPゴシック" panose="020B0400000000000000" pitchFamily="50" charset="-128"/>
                <a:ea typeface="BIZ UDPゴシック" panose="020B0400000000000000" pitchFamily="50" charset="-128"/>
              </a:rPr>
              <a:t>方法 ：</a:t>
            </a:r>
            <a:endParaRPr lang="ja-JP" altLang="en-US" sz="2400" dirty="0">
              <a:latin typeface="BIZ UDPゴシック" panose="020B0400000000000000" pitchFamily="50" charset="-128"/>
              <a:ea typeface="BIZ UDPゴシック" panose="020B0400000000000000" pitchFamily="50" charset="-128"/>
            </a:endParaRPr>
          </a:p>
        </p:txBody>
      </p:sp>
      <p:sp>
        <p:nvSpPr>
          <p:cNvPr id="18" name="正方形/長方形 17"/>
          <p:cNvSpPr/>
          <p:nvPr/>
        </p:nvSpPr>
        <p:spPr>
          <a:xfrm>
            <a:off x="-55879" y="9178816"/>
            <a:ext cx="1830950" cy="430887"/>
          </a:xfrm>
          <a:prstGeom prst="rect">
            <a:avLst/>
          </a:prstGeom>
        </p:spPr>
        <p:txBody>
          <a:bodyPr wrap="none">
            <a:spAutoFit/>
          </a:bodyPr>
          <a:lstStyle/>
          <a:p>
            <a:pPr algn="ctr"/>
            <a:r>
              <a:rPr lang="ja-JP" altLang="en-US" sz="2200" dirty="0">
                <a:latin typeface="BIZ UDPゴシック" panose="020B0400000000000000" pitchFamily="50" charset="-128"/>
                <a:ea typeface="BIZ UDPゴシック" panose="020B0400000000000000" pitchFamily="50" charset="-128"/>
              </a:rPr>
              <a:t>申込</a:t>
            </a:r>
            <a:r>
              <a:rPr lang="ja-JP" altLang="en-US" sz="2200" dirty="0" smtClean="0">
                <a:latin typeface="BIZ UDPゴシック" panose="020B0400000000000000" pitchFamily="50" charset="-128"/>
                <a:ea typeface="BIZ UDPゴシック" panose="020B0400000000000000" pitchFamily="50" charset="-128"/>
              </a:rPr>
              <a:t>締切日 </a:t>
            </a:r>
            <a:r>
              <a:rPr lang="ja-JP" altLang="en-US" sz="2200" dirty="0">
                <a:latin typeface="BIZ UDPゴシック" panose="020B0400000000000000" pitchFamily="50" charset="-128"/>
                <a:ea typeface="BIZ UDPゴシック" panose="020B0400000000000000" pitchFamily="50" charset="-128"/>
              </a:rPr>
              <a:t>：</a:t>
            </a:r>
          </a:p>
        </p:txBody>
      </p:sp>
      <p:sp>
        <p:nvSpPr>
          <p:cNvPr id="20" name="テキスト ボックス 19"/>
          <p:cNvSpPr txBox="1"/>
          <p:nvPr/>
        </p:nvSpPr>
        <p:spPr>
          <a:xfrm>
            <a:off x="1685719" y="5286089"/>
            <a:ext cx="2589993" cy="276999"/>
          </a:xfrm>
          <a:prstGeom prst="rect">
            <a:avLst/>
          </a:prstGeom>
          <a:noFill/>
        </p:spPr>
        <p:txBody>
          <a:bodyPr wrap="square" rtlCol="0">
            <a:spAutoFit/>
          </a:bodyPr>
          <a:lstStyle/>
          <a:p>
            <a:r>
              <a:rPr kumimoji="1" lang="ja-JP" altLang="en-US" sz="1200" dirty="0" smtClean="0">
                <a:latin typeface="BIZ UDPゴシック" panose="020B0400000000000000" pitchFamily="50" charset="-128"/>
                <a:ea typeface="BIZ UDPゴシック" panose="020B0400000000000000" pitchFamily="50" charset="-128"/>
              </a:rPr>
              <a:t>（お好きな講座をご選択ください）</a:t>
            </a:r>
            <a:endParaRPr kumimoji="1" lang="ja-JP" altLang="en-US" sz="1200" dirty="0">
              <a:latin typeface="BIZ UDPゴシック" panose="020B0400000000000000" pitchFamily="50" charset="-128"/>
              <a:ea typeface="BIZ UDPゴシック" panose="020B0400000000000000" pitchFamily="50" charset="-128"/>
            </a:endParaRPr>
          </a:p>
        </p:txBody>
      </p:sp>
      <p:sp>
        <p:nvSpPr>
          <p:cNvPr id="68" name="テキスト ボックス 67"/>
          <p:cNvSpPr txBox="1"/>
          <p:nvPr/>
        </p:nvSpPr>
        <p:spPr>
          <a:xfrm>
            <a:off x="1667895" y="1252671"/>
            <a:ext cx="5933727" cy="738664"/>
          </a:xfrm>
          <a:prstGeom prst="rect">
            <a:avLst/>
          </a:prstGeom>
          <a:noFill/>
        </p:spPr>
        <p:txBody>
          <a:bodyPr wrap="square" rtlCol="0">
            <a:spAutoFit/>
          </a:bodyPr>
          <a:lstStyle/>
          <a:p>
            <a:r>
              <a:rPr lang="ja-JP" altLang="en-US" sz="2200" b="1" dirty="0" smtClean="0">
                <a:latin typeface="BIZ UDPゴシック" panose="020B0400000000000000" pitchFamily="50" charset="-128"/>
                <a:ea typeface="BIZ UDPゴシック" panose="020B0400000000000000" pitchFamily="50" charset="-128"/>
              </a:rPr>
              <a:t>株式会社ミエデンシステムソリューション</a:t>
            </a:r>
            <a:r>
              <a:rPr lang="ja-JP" altLang="ja-JP" sz="1600" dirty="0"/>
              <a:t>　</a:t>
            </a:r>
            <a:endParaRPr lang="en-US" altLang="ja-JP" sz="1600" dirty="0" smtClean="0"/>
          </a:p>
          <a:p>
            <a:r>
              <a:rPr lang="ja-JP" altLang="en-US" sz="1800" dirty="0" smtClean="0">
                <a:latin typeface="BIZ UDPゴシック" panose="020B0400000000000000" pitchFamily="50" charset="-128"/>
                <a:ea typeface="BIZ UDPゴシック" panose="020B0400000000000000" pitchFamily="50" charset="-128"/>
              </a:rPr>
              <a:t>　　ソリューション本部　東海営業部　部長</a:t>
            </a:r>
            <a:r>
              <a:rPr lang="ja-JP" altLang="ja-JP" sz="2000" dirty="0">
                <a:latin typeface="BIZ UDPゴシック" panose="020B0400000000000000" pitchFamily="50" charset="-128"/>
                <a:ea typeface="BIZ UDPゴシック" panose="020B0400000000000000" pitchFamily="50" charset="-128"/>
              </a:rPr>
              <a:t>　</a:t>
            </a:r>
            <a:r>
              <a:rPr lang="ja-JP" altLang="en-US" sz="2000" dirty="0" smtClean="0">
                <a:latin typeface="BIZ UDPゴシック" panose="020B0400000000000000" pitchFamily="50" charset="-128"/>
                <a:ea typeface="BIZ UDPゴシック" panose="020B0400000000000000" pitchFamily="50" charset="-128"/>
              </a:rPr>
              <a:t>岩</a:t>
            </a:r>
            <a:r>
              <a:rPr lang="ja-JP" altLang="en-US" sz="2000" dirty="0">
                <a:latin typeface="BIZ UDPゴシック" panose="020B0400000000000000" pitchFamily="50" charset="-128"/>
                <a:ea typeface="BIZ UDPゴシック" panose="020B0400000000000000" pitchFamily="50" charset="-128"/>
              </a:rPr>
              <a:t>花</a:t>
            </a:r>
            <a:r>
              <a:rPr lang="en-US" altLang="ja-JP" sz="2000" dirty="0" smtClean="0">
                <a:latin typeface="BIZ UDPゴシック" panose="020B0400000000000000" pitchFamily="50" charset="-128"/>
                <a:ea typeface="BIZ UDPゴシック" panose="020B0400000000000000" pitchFamily="50" charset="-128"/>
              </a:rPr>
              <a:t> </a:t>
            </a:r>
            <a:r>
              <a:rPr lang="ja-JP" altLang="en-US" sz="2000" dirty="0" smtClean="0">
                <a:latin typeface="BIZ UDPゴシック" panose="020B0400000000000000" pitchFamily="50" charset="-128"/>
                <a:ea typeface="BIZ UDPゴシック" panose="020B0400000000000000" pitchFamily="50" charset="-128"/>
              </a:rPr>
              <a:t>高光 氏</a:t>
            </a:r>
            <a:endParaRPr lang="en-US" altLang="ja-JP" sz="2000" dirty="0" smtClean="0">
              <a:latin typeface="BIZ UDPゴシック" panose="020B0400000000000000" pitchFamily="50" charset="-128"/>
              <a:ea typeface="BIZ UDPゴシック" panose="020B0400000000000000" pitchFamily="50" charset="-128"/>
            </a:endParaRPr>
          </a:p>
        </p:txBody>
      </p:sp>
      <p:sp>
        <p:nvSpPr>
          <p:cNvPr id="2" name="正方形/長方形 1"/>
          <p:cNvSpPr/>
          <p:nvPr/>
        </p:nvSpPr>
        <p:spPr>
          <a:xfrm>
            <a:off x="-87732" y="156502"/>
            <a:ext cx="3786895" cy="461665"/>
          </a:xfrm>
          <a:prstGeom prst="rect">
            <a:avLst/>
          </a:prstGeom>
        </p:spPr>
        <p:txBody>
          <a:bodyPr wrap="square">
            <a:spAutoFit/>
          </a:bodyPr>
          <a:lstStyle/>
          <a:p>
            <a:pPr algn="ctr"/>
            <a:r>
              <a:rPr lang="en-US" altLang="ja-JP" sz="2400" b="1" dirty="0" smtClean="0">
                <a:ln w="0">
                  <a:noFill/>
                </a:ln>
                <a:solidFill>
                  <a:schemeClr val="accent1">
                    <a:lumMod val="50000"/>
                  </a:schemeClr>
                </a:solidFill>
                <a:latin typeface="BIZ UDPゴシック" panose="020B0400000000000000" pitchFamily="50" charset="-128"/>
                <a:ea typeface="BIZ UDPゴシック" panose="020B0400000000000000" pitchFamily="50" charset="-128"/>
              </a:rPr>
              <a:t>【MIESC</a:t>
            </a:r>
            <a:r>
              <a:rPr lang="ja-JP" altLang="en-US" sz="2400" b="1" dirty="0" smtClean="0">
                <a:ln w="0">
                  <a:noFill/>
                </a:ln>
                <a:solidFill>
                  <a:schemeClr val="accent1">
                    <a:lumMod val="50000"/>
                  </a:schemeClr>
                </a:solidFill>
                <a:latin typeface="BIZ UDPゴシック" panose="020B0400000000000000" pitchFamily="50" charset="-128"/>
                <a:ea typeface="BIZ UDPゴシック" panose="020B0400000000000000" pitchFamily="50" charset="-128"/>
              </a:rPr>
              <a:t>北勢</a:t>
            </a:r>
            <a:r>
              <a:rPr lang="ja-JP" altLang="en-US" sz="2400" b="1" dirty="0" smtClean="0">
                <a:ln w="0">
                  <a:noFill/>
                </a:ln>
                <a:solidFill>
                  <a:schemeClr val="accent1">
                    <a:lumMod val="50000"/>
                  </a:schemeClr>
                </a:solidFill>
                <a:effectLst/>
                <a:latin typeface="BIZ UDPゴシック" panose="020B0400000000000000" pitchFamily="50" charset="-128"/>
                <a:ea typeface="BIZ UDPゴシック" panose="020B0400000000000000" pitchFamily="50" charset="-128"/>
              </a:rPr>
              <a:t>セミナー</a:t>
            </a:r>
            <a:r>
              <a:rPr lang="en-US" altLang="ja-JP" sz="2400" b="1" dirty="0" smtClean="0">
                <a:ln w="0">
                  <a:noFill/>
                </a:ln>
                <a:solidFill>
                  <a:schemeClr val="accent1">
                    <a:lumMod val="50000"/>
                  </a:schemeClr>
                </a:solidFill>
                <a:effectLst/>
                <a:latin typeface="BIZ UDPゴシック" panose="020B0400000000000000" pitchFamily="50" charset="-128"/>
                <a:ea typeface="BIZ UDPゴシック" panose="020B0400000000000000" pitchFamily="50" charset="-128"/>
              </a:rPr>
              <a:t>】</a:t>
            </a:r>
            <a:endParaRPr lang="ja-JP" altLang="en-US" sz="2400" b="1" dirty="0">
              <a:ln w="0">
                <a:noFill/>
              </a:ln>
              <a:solidFill>
                <a:schemeClr val="accent1">
                  <a:lumMod val="50000"/>
                </a:schemeClr>
              </a:solidFill>
              <a:effectLst/>
              <a:latin typeface="BIZ UDPゴシック" panose="020B0400000000000000" pitchFamily="50" charset="-128"/>
              <a:ea typeface="BIZ UDPゴシック" panose="020B0400000000000000" pitchFamily="50" charset="-128"/>
            </a:endParaRPr>
          </a:p>
        </p:txBody>
      </p:sp>
      <p:sp>
        <p:nvSpPr>
          <p:cNvPr id="3" name="正方形/長方形 2"/>
          <p:cNvSpPr/>
          <p:nvPr/>
        </p:nvSpPr>
        <p:spPr>
          <a:xfrm>
            <a:off x="799587" y="650629"/>
            <a:ext cx="6529483" cy="523220"/>
          </a:xfrm>
          <a:prstGeom prst="rect">
            <a:avLst/>
          </a:prstGeom>
          <a:noFill/>
        </p:spPr>
        <p:txBody>
          <a:bodyPr wrap="square" lIns="91440" tIns="45720" rIns="91440" bIns="45720">
            <a:spAutoFit/>
          </a:bodyPr>
          <a:lstStyle/>
          <a:p>
            <a:pPr algn="ctr"/>
            <a:r>
              <a:rPr lang="en-US" altLang="ja-JP" sz="2800" b="1" dirty="0" smtClean="0">
                <a:ln w="0"/>
                <a:solidFill>
                  <a:srgbClr val="002060"/>
                </a:solidFill>
                <a:latin typeface="BIZ UDPゴシック" panose="020B0400000000000000" pitchFamily="50" charset="-128"/>
                <a:ea typeface="BIZ UDPゴシック" panose="020B0400000000000000" pitchFamily="50" charset="-128"/>
              </a:rPr>
              <a:t>『</a:t>
            </a:r>
            <a:r>
              <a:rPr lang="ja-JP" altLang="en-US" sz="2800" b="1" dirty="0" smtClean="0">
                <a:ln w="0"/>
                <a:solidFill>
                  <a:srgbClr val="002060"/>
                </a:solidFill>
                <a:latin typeface="BIZ UDPゴシック" panose="020B0400000000000000" pitchFamily="50" charset="-128"/>
                <a:ea typeface="BIZ UDPゴシック" panose="020B0400000000000000" pitchFamily="50" charset="-128"/>
              </a:rPr>
              <a:t>迫りく</a:t>
            </a:r>
            <a:r>
              <a:rPr lang="ja-JP" altLang="en-US" sz="2800" b="1" dirty="0">
                <a:ln w="0"/>
                <a:solidFill>
                  <a:srgbClr val="002060"/>
                </a:solidFill>
                <a:latin typeface="BIZ UDPゴシック" panose="020B0400000000000000" pitchFamily="50" charset="-128"/>
                <a:ea typeface="BIZ UDPゴシック" panose="020B0400000000000000" pitchFamily="50" charset="-128"/>
              </a:rPr>
              <a:t>る</a:t>
            </a:r>
            <a:r>
              <a:rPr lang="en-US" altLang="ja-JP" sz="2800" b="1" dirty="0" smtClean="0">
                <a:ln w="0"/>
                <a:solidFill>
                  <a:srgbClr val="002060"/>
                </a:solidFill>
                <a:latin typeface="BIZ UDPゴシック" panose="020B0400000000000000" pitchFamily="50" charset="-128"/>
                <a:ea typeface="BIZ UDPゴシック" panose="020B0400000000000000" pitchFamily="50" charset="-128"/>
              </a:rPr>
              <a:t>”</a:t>
            </a:r>
            <a:r>
              <a:rPr lang="ja-JP" altLang="en-US" sz="2800" b="1" dirty="0" smtClean="0">
                <a:ln w="0"/>
                <a:solidFill>
                  <a:srgbClr val="002060"/>
                </a:solidFill>
                <a:latin typeface="BIZ UDPゴシック" panose="020B0400000000000000" pitchFamily="50" charset="-128"/>
                <a:ea typeface="BIZ UDPゴシック" panose="020B0400000000000000" pitchFamily="50" charset="-128"/>
              </a:rPr>
              <a:t>２０２５年の崖</a:t>
            </a:r>
            <a:r>
              <a:rPr lang="en-US" altLang="ja-JP" sz="2800" b="1" dirty="0" smtClean="0">
                <a:ln w="0"/>
                <a:solidFill>
                  <a:srgbClr val="002060"/>
                </a:solidFill>
                <a:latin typeface="BIZ UDPゴシック" panose="020B0400000000000000" pitchFamily="50" charset="-128"/>
                <a:ea typeface="BIZ UDPゴシック" panose="020B0400000000000000" pitchFamily="50" charset="-128"/>
              </a:rPr>
              <a:t>”</a:t>
            </a:r>
            <a:r>
              <a:rPr lang="ja-JP" altLang="en-US" sz="2800" b="1" dirty="0" smtClean="0">
                <a:ln w="0"/>
                <a:solidFill>
                  <a:srgbClr val="002060"/>
                </a:solidFill>
                <a:latin typeface="BIZ UDPゴシック" panose="020B0400000000000000" pitchFamily="50" charset="-128"/>
                <a:ea typeface="BIZ UDPゴシック" panose="020B0400000000000000" pitchFamily="50" charset="-128"/>
              </a:rPr>
              <a:t>に向けて</a:t>
            </a:r>
            <a:r>
              <a:rPr lang="en-US" altLang="ja-JP" sz="2800" b="1" dirty="0" smtClean="0">
                <a:ln w="0"/>
                <a:solidFill>
                  <a:srgbClr val="002060"/>
                </a:solidFill>
                <a:latin typeface="BIZ UDPゴシック" panose="020B0400000000000000" pitchFamily="50" charset="-128"/>
                <a:ea typeface="BIZ UDPゴシック" panose="020B0400000000000000" pitchFamily="50" charset="-128"/>
              </a:rPr>
              <a:t>』</a:t>
            </a:r>
            <a:endParaRPr lang="ja-JP" altLang="en-US" sz="4400" b="1" cap="none" spc="0" dirty="0">
              <a:ln w="0"/>
              <a:solidFill>
                <a:srgbClr val="002060"/>
              </a:solidFill>
              <a:latin typeface="BIZ UDPゴシック" panose="020B0400000000000000" pitchFamily="50" charset="-128"/>
              <a:ea typeface="BIZ UDPゴシック" panose="020B0400000000000000" pitchFamily="50" charset="-128"/>
            </a:endParaRPr>
          </a:p>
        </p:txBody>
      </p:sp>
      <p:sp>
        <p:nvSpPr>
          <p:cNvPr id="55" name="正方形/長方形 54"/>
          <p:cNvSpPr/>
          <p:nvPr/>
        </p:nvSpPr>
        <p:spPr>
          <a:xfrm>
            <a:off x="4275712" y="6407125"/>
            <a:ext cx="1739521" cy="278611"/>
          </a:xfrm>
          <a:prstGeom prst="rect">
            <a:avLst/>
          </a:prstGeom>
        </p:spPr>
        <p:txBody>
          <a:bodyPr wrap="square">
            <a:spAutoFit/>
          </a:bodyPr>
          <a:lstStyle/>
          <a:p>
            <a:r>
              <a:rPr lang="ja-JP" altLang="en-US" sz="1200" b="1" dirty="0" smtClean="0">
                <a:latin typeface="BIZ UDPゴシック" panose="020B0400000000000000" pitchFamily="50" charset="-128"/>
                <a:ea typeface="BIZ UDPゴシック" panose="020B0400000000000000" pitchFamily="50" charset="-128"/>
              </a:rPr>
              <a:t>オンライン</a:t>
            </a:r>
            <a:r>
              <a:rPr lang="ja-JP" altLang="en-US" sz="1200" b="1" dirty="0">
                <a:latin typeface="BIZ UDPゴシック" panose="020B0400000000000000" pitchFamily="50" charset="-128"/>
                <a:ea typeface="BIZ UDPゴシック" panose="020B0400000000000000" pitchFamily="50" charset="-128"/>
              </a:rPr>
              <a:t>：</a:t>
            </a:r>
            <a:r>
              <a:rPr lang="en-US" altLang="ja-JP" sz="1200" b="1" dirty="0" smtClean="0">
                <a:latin typeface="BIZ UDPゴシック" panose="020B0400000000000000" pitchFamily="50" charset="-128"/>
                <a:ea typeface="BIZ UDPゴシック" panose="020B0400000000000000" pitchFamily="50" charset="-128"/>
              </a:rPr>
              <a:t>Zoom</a:t>
            </a:r>
            <a:endParaRPr lang="ja-JP" altLang="en-US" sz="1200" b="1" dirty="0">
              <a:latin typeface="BIZ UDPゴシック" panose="020B0400000000000000" pitchFamily="50" charset="-128"/>
              <a:ea typeface="BIZ UDPゴシック" panose="020B0400000000000000" pitchFamily="50" charset="-128"/>
            </a:endParaRPr>
          </a:p>
        </p:txBody>
      </p:sp>
      <p:sp>
        <p:nvSpPr>
          <p:cNvPr id="56" name="正方形/長方形 55"/>
          <p:cNvSpPr/>
          <p:nvPr/>
        </p:nvSpPr>
        <p:spPr>
          <a:xfrm>
            <a:off x="4256794" y="5955402"/>
            <a:ext cx="2745039" cy="646331"/>
          </a:xfrm>
          <a:prstGeom prst="rect">
            <a:avLst/>
          </a:prstGeom>
        </p:spPr>
        <p:txBody>
          <a:bodyPr wrap="square">
            <a:spAutoFit/>
          </a:bodyPr>
          <a:lstStyle/>
          <a:p>
            <a:r>
              <a:rPr lang="ja-JP" altLang="en-US" sz="1200" b="1" dirty="0" smtClean="0">
                <a:latin typeface="BIZ UDPゴシック" panose="020B0400000000000000" pitchFamily="50" charset="-128"/>
                <a:ea typeface="BIZ UDPゴシック" panose="020B0400000000000000" pitchFamily="50" charset="-128"/>
              </a:rPr>
              <a:t>対面</a:t>
            </a:r>
            <a:r>
              <a:rPr lang="ja-JP" altLang="en-US" sz="1200" b="1" dirty="0">
                <a:latin typeface="BIZ UDPゴシック" panose="020B0400000000000000" pitchFamily="50" charset="-128"/>
                <a:ea typeface="BIZ UDPゴシック" panose="020B0400000000000000" pitchFamily="50" charset="-128"/>
              </a:rPr>
              <a:t>：四日市市地場産業振興センター</a:t>
            </a:r>
            <a:r>
              <a:rPr lang="en-US" altLang="ja-JP" sz="1200" b="1" dirty="0" smtClean="0">
                <a:latin typeface="BIZ UDPゴシック" panose="020B0400000000000000" pitchFamily="50" charset="-128"/>
                <a:ea typeface="BIZ UDPゴシック" panose="020B0400000000000000" pitchFamily="50" charset="-128"/>
              </a:rPr>
              <a:t>(</a:t>
            </a:r>
            <a:r>
              <a:rPr lang="ja-JP" altLang="en-US" sz="1200" b="1" dirty="0" err="1" smtClean="0">
                <a:latin typeface="BIZ UDPゴシック" panose="020B0400000000000000" pitchFamily="50" charset="-128"/>
                <a:ea typeface="BIZ UDPゴシック" panose="020B0400000000000000" pitchFamily="50" charset="-128"/>
              </a:rPr>
              <a:t>じばさん</a:t>
            </a:r>
            <a:r>
              <a:rPr lang="en-US" altLang="ja-JP" sz="1200" b="1" dirty="0" smtClean="0">
                <a:latin typeface="BIZ UDPゴシック" panose="020B0400000000000000" pitchFamily="50" charset="-128"/>
                <a:ea typeface="BIZ UDPゴシック" panose="020B0400000000000000" pitchFamily="50" charset="-128"/>
              </a:rPr>
              <a:t>)</a:t>
            </a:r>
          </a:p>
          <a:p>
            <a:endParaRPr lang="ja-JP" altLang="en-US" sz="1200" b="1" dirty="0">
              <a:latin typeface="BIZ UDPゴシック" panose="020B0400000000000000" pitchFamily="50" charset="-128"/>
              <a:ea typeface="BIZ UDPゴシック" panose="020B0400000000000000" pitchFamily="50" charset="-128"/>
            </a:endParaRPr>
          </a:p>
        </p:txBody>
      </p:sp>
      <p:sp>
        <p:nvSpPr>
          <p:cNvPr id="41" name="テキスト ボックス 40"/>
          <p:cNvSpPr txBox="1"/>
          <p:nvPr/>
        </p:nvSpPr>
        <p:spPr>
          <a:xfrm>
            <a:off x="1679516" y="5539203"/>
            <a:ext cx="4317895" cy="276999"/>
          </a:xfrm>
          <a:prstGeom prst="rect">
            <a:avLst/>
          </a:prstGeom>
          <a:noFill/>
        </p:spPr>
        <p:txBody>
          <a:bodyPr wrap="square" rtlCol="0">
            <a:spAutoFit/>
          </a:bodyPr>
          <a:lstStyle/>
          <a:p>
            <a:r>
              <a:rPr lang="en-US" altLang="ja-JP" sz="1200" dirty="0" smtClean="0">
                <a:latin typeface="BIZ UDPゴシック" panose="020B0400000000000000" pitchFamily="50" charset="-128"/>
                <a:ea typeface="BIZ UDPゴシック" panose="020B0400000000000000" pitchFamily="50" charset="-128"/>
              </a:rPr>
              <a:t>※</a:t>
            </a:r>
            <a:r>
              <a:rPr lang="ja-JP" altLang="en-US" sz="1200" dirty="0" smtClean="0">
                <a:latin typeface="BIZ UDPゴシック" panose="020B0400000000000000" pitchFamily="50" charset="-128"/>
                <a:ea typeface="BIZ UDPゴシック" panose="020B0400000000000000" pitchFamily="50" charset="-128"/>
              </a:rPr>
              <a:t>セミナー終了後相談会を行いますのでぜひご参加ください</a:t>
            </a:r>
            <a:endParaRPr kumimoji="1" lang="ja-JP" altLang="en-US" sz="1200" dirty="0">
              <a:latin typeface="BIZ UDPゴシック" panose="020B0400000000000000" pitchFamily="50" charset="-128"/>
              <a:ea typeface="BIZ UDPゴシック" panose="020B0400000000000000" pitchFamily="50" charset="-128"/>
            </a:endParaRPr>
          </a:p>
        </p:txBody>
      </p:sp>
      <p:sp>
        <p:nvSpPr>
          <p:cNvPr id="44" name="テキスト ボックス 43"/>
          <p:cNvSpPr txBox="1"/>
          <p:nvPr/>
        </p:nvSpPr>
        <p:spPr>
          <a:xfrm>
            <a:off x="5061350" y="6142911"/>
            <a:ext cx="2589993" cy="276999"/>
          </a:xfrm>
          <a:prstGeom prst="rect">
            <a:avLst/>
          </a:prstGeom>
          <a:noFill/>
        </p:spPr>
        <p:txBody>
          <a:bodyPr wrap="square" rtlCol="0">
            <a:spAutoFit/>
          </a:bodyPr>
          <a:lstStyle/>
          <a:p>
            <a:r>
              <a:rPr lang="ja-JP" altLang="en-US" sz="1200" dirty="0" smtClean="0">
                <a:latin typeface="BIZ UDPゴシック" panose="020B0400000000000000" pitchFamily="50" charset="-128"/>
                <a:ea typeface="BIZ UDPゴシック" panose="020B0400000000000000" pitchFamily="50" charset="-128"/>
              </a:rPr>
              <a:t>（</a:t>
            </a:r>
            <a:r>
              <a:rPr lang="zh-TW" altLang="en-US" sz="1200" dirty="0" smtClean="0">
                <a:latin typeface="BIZ UDPゴシック" panose="020B0400000000000000" pitchFamily="50" charset="-128"/>
                <a:ea typeface="BIZ UDPゴシック" panose="020B0400000000000000" pitchFamily="50" charset="-128"/>
              </a:rPr>
              <a:t>三重県</a:t>
            </a:r>
            <a:r>
              <a:rPr lang="zh-TW" altLang="en-US" sz="1200" dirty="0">
                <a:latin typeface="BIZ UDPゴシック" panose="020B0400000000000000" pitchFamily="50" charset="-128"/>
                <a:ea typeface="BIZ UDPゴシック" panose="020B0400000000000000" pitchFamily="50" charset="-128"/>
              </a:rPr>
              <a:t>四日市市安島</a:t>
            </a:r>
            <a:r>
              <a:rPr lang="en-US" altLang="zh-TW" sz="1200" dirty="0">
                <a:latin typeface="BIZ UDPゴシック" panose="020B0400000000000000" pitchFamily="50" charset="-128"/>
                <a:ea typeface="BIZ UDPゴシック" panose="020B0400000000000000" pitchFamily="50" charset="-128"/>
              </a:rPr>
              <a:t>1</a:t>
            </a:r>
            <a:r>
              <a:rPr lang="zh-TW" altLang="en-US" sz="1200" dirty="0">
                <a:latin typeface="BIZ UDPゴシック" panose="020B0400000000000000" pitchFamily="50" charset="-128"/>
                <a:ea typeface="BIZ UDPゴシック" panose="020B0400000000000000" pitchFamily="50" charset="-128"/>
              </a:rPr>
              <a:t>丁目</a:t>
            </a:r>
            <a:r>
              <a:rPr lang="en-US" altLang="zh-TW" sz="1200" dirty="0">
                <a:latin typeface="BIZ UDPゴシック" panose="020B0400000000000000" pitchFamily="50" charset="-128"/>
                <a:ea typeface="BIZ UDPゴシック" panose="020B0400000000000000" pitchFamily="50" charset="-128"/>
              </a:rPr>
              <a:t>3-18 </a:t>
            </a:r>
            <a:r>
              <a:rPr lang="ja-JP" altLang="en-US" sz="1200" dirty="0" smtClean="0">
                <a:latin typeface="BIZ UDPゴシック" panose="020B0400000000000000" pitchFamily="50" charset="-128"/>
                <a:ea typeface="BIZ UDPゴシック" panose="020B0400000000000000" pitchFamily="50" charset="-128"/>
              </a:rPr>
              <a:t>）</a:t>
            </a:r>
            <a:endParaRPr kumimoji="1" lang="ja-JP" altLang="en-US" sz="1200" dirty="0">
              <a:latin typeface="BIZ UDPゴシック" panose="020B0400000000000000" pitchFamily="50" charset="-128"/>
              <a:ea typeface="BIZ UDPゴシック" panose="020B0400000000000000" pitchFamily="50" charset="-128"/>
            </a:endParaRPr>
          </a:p>
        </p:txBody>
      </p:sp>
      <p:sp>
        <p:nvSpPr>
          <p:cNvPr id="7" name="雲 6"/>
          <p:cNvSpPr/>
          <p:nvPr/>
        </p:nvSpPr>
        <p:spPr>
          <a:xfrm>
            <a:off x="5870494" y="40638"/>
            <a:ext cx="1868260" cy="650828"/>
          </a:xfrm>
          <a:prstGeom prst="cloud">
            <a:avLst/>
          </a:prstGeom>
          <a:solidFill>
            <a:schemeClr val="bg1"/>
          </a:solidFill>
          <a:ln w="285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b="1" dirty="0">
              <a:solidFill>
                <a:schemeClr val="bg1"/>
              </a:solidFill>
              <a:latin typeface="BIZ UDPゴシック" panose="020B0400000000000000" pitchFamily="50" charset="-128"/>
              <a:ea typeface="BIZ UDPゴシック" panose="020B0400000000000000" pitchFamily="50" charset="-128"/>
            </a:endParaRPr>
          </a:p>
        </p:txBody>
      </p:sp>
      <p:sp>
        <p:nvSpPr>
          <p:cNvPr id="23" name="テキスト ボックス 22"/>
          <p:cNvSpPr txBox="1"/>
          <p:nvPr/>
        </p:nvSpPr>
        <p:spPr>
          <a:xfrm>
            <a:off x="5957255" y="156502"/>
            <a:ext cx="1694088" cy="338554"/>
          </a:xfrm>
          <a:prstGeom prst="rect">
            <a:avLst/>
          </a:prstGeom>
          <a:noFill/>
        </p:spPr>
        <p:txBody>
          <a:bodyPr wrap="square" rtlCol="0">
            <a:spAutoFit/>
          </a:bodyPr>
          <a:lstStyle/>
          <a:p>
            <a:pPr algn="ctr"/>
            <a:r>
              <a:rPr lang="ja-JP" altLang="en-US" sz="1600" dirty="0" smtClean="0">
                <a:latin typeface="BIZ UDPゴシック" panose="020B0400000000000000" pitchFamily="50" charset="-128"/>
                <a:ea typeface="BIZ UDPゴシック" panose="020B0400000000000000" pitchFamily="50" charset="-128"/>
              </a:rPr>
              <a:t>参加費無料</a:t>
            </a:r>
            <a:endParaRPr lang="ja-JP" altLang="en-US" sz="1600" dirty="0">
              <a:latin typeface="BIZ UDPゴシック" panose="020B0400000000000000" pitchFamily="50" charset="-128"/>
              <a:ea typeface="BIZ UDPゴシック" panose="020B0400000000000000" pitchFamily="50" charset="-128"/>
            </a:endParaRPr>
          </a:p>
        </p:txBody>
      </p:sp>
      <p:pic>
        <p:nvPicPr>
          <p:cNvPr id="8" name="図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04" y="962088"/>
            <a:ext cx="1263931" cy="1368825"/>
          </a:xfrm>
          <a:prstGeom prst="rect">
            <a:avLst/>
          </a:prstGeom>
        </p:spPr>
      </p:pic>
      <p:grpSp>
        <p:nvGrpSpPr>
          <p:cNvPr id="12" name="グループ化 11"/>
          <p:cNvGrpSpPr/>
          <p:nvPr/>
        </p:nvGrpSpPr>
        <p:grpSpPr>
          <a:xfrm>
            <a:off x="455401" y="2106517"/>
            <a:ext cx="6846950" cy="927204"/>
            <a:chOff x="545809" y="1597170"/>
            <a:chExt cx="6846950" cy="1665724"/>
          </a:xfrm>
          <a:solidFill>
            <a:schemeClr val="accent5">
              <a:lumMod val="40000"/>
              <a:lumOff val="60000"/>
            </a:schemeClr>
          </a:solidFill>
        </p:grpSpPr>
        <p:sp>
          <p:nvSpPr>
            <p:cNvPr id="9" name="横巻き 8"/>
            <p:cNvSpPr/>
            <p:nvPr/>
          </p:nvSpPr>
          <p:spPr>
            <a:xfrm>
              <a:off x="545809" y="1597170"/>
              <a:ext cx="6846950" cy="1665724"/>
            </a:xfrm>
            <a:prstGeom prst="horizontalScroll">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b="1" dirty="0">
                <a:solidFill>
                  <a:schemeClr val="bg1"/>
                </a:solidFill>
                <a:latin typeface="BIZ UDPゴシック" panose="020B0400000000000000" pitchFamily="50" charset="-128"/>
                <a:ea typeface="BIZ UDPゴシック" panose="020B0400000000000000" pitchFamily="50" charset="-128"/>
              </a:endParaRPr>
            </a:p>
          </p:txBody>
        </p:sp>
        <p:sp>
          <p:nvSpPr>
            <p:cNvPr id="10" name="テキスト ボックス 9"/>
            <p:cNvSpPr txBox="1"/>
            <p:nvPr/>
          </p:nvSpPr>
          <p:spPr>
            <a:xfrm>
              <a:off x="748581" y="1975440"/>
              <a:ext cx="6526074" cy="971759"/>
            </a:xfrm>
            <a:prstGeom prst="rect">
              <a:avLst/>
            </a:prstGeom>
            <a:grpFill/>
          </p:spPr>
          <p:txBody>
            <a:bodyPr wrap="square" rtlCol="0">
              <a:spAutoFit/>
            </a:bodyPr>
            <a:lstStyle/>
            <a:p>
              <a:pPr>
                <a:lnSpc>
                  <a:spcPts val="1900"/>
                </a:lnSpc>
              </a:pPr>
              <a:r>
                <a:rPr lang="ja-JP" altLang="en-US" sz="1200" dirty="0">
                  <a:latin typeface="BIZ UDPゴシック" panose="020B0400000000000000" pitchFamily="50" charset="-128"/>
                  <a:ea typeface="BIZ UDPゴシック" panose="020B0400000000000000" pitchFamily="50" charset="-128"/>
                </a:rPr>
                <a:t>ものづくり企業を対象にした「</a:t>
              </a:r>
              <a:r>
                <a:rPr lang="en-US" altLang="ja-JP" sz="1200" dirty="0" smtClean="0">
                  <a:latin typeface="BIZ UDPゴシック" panose="020B0400000000000000" pitchFamily="50" charset="-128"/>
                  <a:ea typeface="BIZ UDPゴシック" panose="020B0400000000000000" pitchFamily="50" charset="-128"/>
                </a:rPr>
                <a:t>DX</a:t>
              </a:r>
              <a:r>
                <a:rPr lang="ja-JP" altLang="en-US" sz="1200" dirty="0" smtClean="0">
                  <a:latin typeface="BIZ UDPゴシック" panose="020B0400000000000000" pitchFamily="50" charset="-128"/>
                  <a:ea typeface="BIZ UDPゴシック" panose="020B0400000000000000" pitchFamily="50" charset="-128"/>
                </a:rPr>
                <a:t>推進セミナー</a:t>
              </a:r>
              <a:r>
                <a:rPr lang="ja-JP" altLang="en-US" sz="1200" dirty="0">
                  <a:latin typeface="BIZ UDPゴシック" panose="020B0400000000000000" pitchFamily="50" charset="-128"/>
                  <a:ea typeface="BIZ UDPゴシック" panose="020B0400000000000000" pitchFamily="50" charset="-128"/>
                </a:rPr>
                <a:t>」を開催します。会社で</a:t>
              </a:r>
              <a:r>
                <a:rPr lang="en-US" altLang="ja-JP" sz="1200" dirty="0">
                  <a:latin typeface="BIZ UDPゴシック" panose="020B0400000000000000" pitchFamily="50" charset="-128"/>
                  <a:ea typeface="BIZ UDPゴシック" panose="020B0400000000000000" pitchFamily="50" charset="-128"/>
                </a:rPr>
                <a:t>”DX</a:t>
              </a:r>
              <a:r>
                <a:rPr lang="ja-JP" altLang="en-US" sz="1200" dirty="0">
                  <a:latin typeface="BIZ UDPゴシック" panose="020B0400000000000000" pitchFamily="50" charset="-128"/>
                  <a:ea typeface="BIZ UDPゴシック" panose="020B0400000000000000" pitchFamily="50" charset="-128"/>
                </a:rPr>
                <a:t>推進</a:t>
              </a:r>
              <a:r>
                <a:rPr lang="en-US" altLang="ja-JP" sz="1200" dirty="0">
                  <a:latin typeface="BIZ UDPゴシック" panose="020B0400000000000000" pitchFamily="50" charset="-128"/>
                  <a:ea typeface="BIZ UDPゴシック" panose="020B0400000000000000" pitchFamily="50" charset="-128"/>
                </a:rPr>
                <a:t>”</a:t>
              </a:r>
              <a:r>
                <a:rPr lang="ja-JP" altLang="en-US" sz="1200" dirty="0">
                  <a:latin typeface="BIZ UDPゴシック" panose="020B0400000000000000" pitchFamily="50" charset="-128"/>
                  <a:ea typeface="BIZ UDPゴシック" panose="020B0400000000000000" pitchFamily="50" charset="-128"/>
                </a:rPr>
                <a:t>を検討されているまたは任命されている方に事例を交えて分かりやすく解説します</a:t>
              </a:r>
              <a:r>
                <a:rPr lang="ja-JP" altLang="en-US" sz="1200" dirty="0" smtClean="0">
                  <a:latin typeface="BIZ UDPゴシック" panose="020B0400000000000000" pitchFamily="50" charset="-128"/>
                  <a:ea typeface="BIZ UDPゴシック" panose="020B0400000000000000" pitchFamily="50" charset="-128"/>
                </a:rPr>
                <a:t>。</a:t>
              </a:r>
              <a:endParaRPr lang="ja-JP" altLang="ja-JP" sz="1200" b="1" dirty="0">
                <a:latin typeface="BIZ UDPゴシック" panose="020B0400000000000000" pitchFamily="50" charset="-128"/>
                <a:ea typeface="BIZ UDPゴシック" panose="020B0400000000000000" pitchFamily="50" charset="-128"/>
              </a:endParaRPr>
            </a:p>
          </p:txBody>
        </p:sp>
      </p:grpSp>
    </p:spTree>
    <p:extLst>
      <p:ext uri="{BB962C8B-B14F-4D97-AF65-F5344CB8AC3E}">
        <p14:creationId xmlns:p14="http://schemas.microsoft.com/office/powerpoint/2010/main" val="206077890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ガイド入りテンプレートサンプル20130531三木さん">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004098"/>
        </a:solidFill>
        <a:ln>
          <a:solidFill>
            <a:schemeClr val="bg1"/>
          </a:solidFill>
        </a:ln>
      </a:spPr>
      <a:bodyPr rtlCol="0" anchor="ctr"/>
      <a:lstStyle>
        <a:defPPr algn="ctr">
          <a:defRPr sz="1800" b="1" dirty="0">
            <a:solidFill>
              <a:schemeClr val="bg1"/>
            </a:solidFill>
            <a:latin typeface="BIZ UDPゴシック" panose="020B0400000000000000" pitchFamily="50" charset="-128"/>
            <a:ea typeface="BIZ UDPゴシック" panose="020B0400000000000000"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5.potx" id="{3F8E5C06-014F-4A13-A3C7-E133BECAFD1E}" vid="{BD152B00-4CFD-4022-8208-530F7579D7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51</Template>
  <TotalTime>2022</TotalTime>
  <Words>363</Words>
  <Application>Microsoft Office PowerPoint</Application>
  <PresentationFormat>ユーザー設定</PresentationFormat>
  <Paragraphs>37</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BIZ UDPゴシック</vt:lpstr>
      <vt:lpstr>ＭＳ Ｐゴシック</vt:lpstr>
      <vt:lpstr>游ゴシック</vt:lpstr>
      <vt:lpstr>Arial</vt:lpstr>
      <vt:lpstr>Calibri</vt:lpstr>
      <vt:lpstr>Calibri Light</vt:lpstr>
      <vt:lpstr>1_ガイド入りテンプレートサンプル20130531三木さん</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三重県産業支援センター</dc:creator>
  <cp:lastModifiedBy>setup</cp:lastModifiedBy>
  <cp:revision>180</cp:revision>
  <cp:lastPrinted>2022-06-15T01:41:39Z</cp:lastPrinted>
  <dcterms:created xsi:type="dcterms:W3CDTF">2013-08-07T01:16:52Z</dcterms:created>
  <dcterms:modified xsi:type="dcterms:W3CDTF">2022-06-15T01:59:41Z</dcterms:modified>
</cp:coreProperties>
</file>