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7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1200" y="-175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5029"/>
          </a:xfrm>
          <a:prstGeom prst="rect">
            <a:avLst/>
          </a:prstGeom>
        </p:spPr>
        <p:txBody>
          <a:bodyPr vert="horz" lIns="90765" tIns="45381" rIns="90765" bIns="4538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5029"/>
          </a:xfrm>
          <a:prstGeom prst="rect">
            <a:avLst/>
          </a:prstGeom>
        </p:spPr>
        <p:txBody>
          <a:bodyPr vert="horz" lIns="90765" tIns="45381" rIns="90765" bIns="45381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2022/7/12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5" tIns="45381" rIns="90765" bIns="453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65" tIns="45381" rIns="90765" bIns="4538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65" tIns="45381" rIns="90765" bIns="4538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65" tIns="45381" rIns="90765" bIns="45381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>
            <a:off x="0" y="0"/>
            <a:ext cx="0" cy="1090771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55063"/>
              </p:ext>
            </p:extLst>
          </p:nvPr>
        </p:nvGraphicFramePr>
        <p:xfrm>
          <a:off x="290940" y="863584"/>
          <a:ext cx="7128177" cy="9482044"/>
        </p:xfrm>
        <a:graphic>
          <a:graphicData uri="http://schemas.openxmlformats.org/drawingml/2006/table">
            <a:tbl>
              <a:tblPr/>
              <a:tblGrid>
                <a:gridCol w="339437">
                  <a:extLst>
                    <a:ext uri="{9D8B030D-6E8A-4147-A177-3AD203B41FA5}">
                      <a16:colId xmlns:a16="http://schemas.microsoft.com/office/drawing/2014/main" val="1045538474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1277867944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3701224621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1723810039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895493910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133515577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3665816723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2428128413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1932218741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3935108279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115557777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1662288046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944081567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2829218753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3501605087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1954058091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2018018100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1682963473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1986967145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1839295140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val="3999071223"/>
                    </a:ext>
                  </a:extLst>
                </a:gridCol>
              </a:tblGrid>
              <a:tr h="245490"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第</a:t>
                      </a:r>
                      <a:r>
                        <a:rPr lang="en-US" altLang="ja-JP" sz="12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期</a:t>
                      </a: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MIE</a:t>
                      </a:r>
                      <a:r>
                        <a:rPr lang="ja-JP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塾　参加申込書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303113"/>
                  </a:ext>
                </a:extLst>
              </a:tr>
              <a:tr h="2454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25167"/>
                  </a:ext>
                </a:extLst>
              </a:tr>
              <a:tr h="315975">
                <a:tc gridSpan="21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◇申込方法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：下記宛に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または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メールにてお申し込みください。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番号：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059-228-3800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824803"/>
                  </a:ext>
                </a:extLst>
              </a:tr>
              <a:tr h="3159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miejuku@miesc.or.jp）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56163"/>
                  </a:ext>
                </a:extLst>
              </a:tr>
              <a:tr h="315975">
                <a:tc gridSpan="21">
                  <a:txBody>
                    <a:bodyPr/>
                    <a:lstStyle/>
                    <a:p>
                      <a:pPr algn="l" fontAlgn="ctr"/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◇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申込期限：令和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日（水）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17:00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ま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で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980830"/>
                  </a:ext>
                </a:extLst>
              </a:tr>
              <a:tr h="3159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482821"/>
                  </a:ext>
                </a:extLst>
              </a:tr>
              <a:tr h="92597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165949"/>
                  </a:ext>
                </a:extLst>
              </a:tr>
              <a:tr h="4861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2199"/>
                  </a:ext>
                </a:extLst>
              </a:tr>
              <a:tr h="619799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803851"/>
                  </a:ext>
                </a:extLst>
              </a:tr>
              <a:tr h="486117">
                <a:tc rowSpan="5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参加者情報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715791"/>
                  </a:ext>
                </a:extLst>
              </a:tr>
              <a:tr h="486117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50493"/>
                  </a:ext>
                </a:extLst>
              </a:tr>
              <a:tr h="486117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777173"/>
                  </a:ext>
                </a:extLst>
              </a:tr>
              <a:tr h="486117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984858"/>
                  </a:ext>
                </a:extLst>
              </a:tr>
              <a:tr h="486117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62582"/>
                  </a:ext>
                </a:extLst>
              </a:tr>
              <a:tr h="66142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393611"/>
                  </a:ext>
                </a:extLst>
              </a:tr>
              <a:tr h="478825">
                <a:tc gridSpan="2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483967"/>
                  </a:ext>
                </a:extLst>
              </a:tr>
              <a:tr h="478825">
                <a:tc gridSpan="21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・ご記入いただいた個人情報は適正に管理し、本セミナーに関するご連絡や当センターからの事業案内にのみ利用し、その他の目的には利用いたしません。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70"/>
                  </a:ext>
                </a:extLst>
              </a:tr>
              <a:tr h="3159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20649"/>
                  </a:ext>
                </a:extLst>
              </a:tr>
              <a:tr h="315975">
                <a:tc gridSpan="18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ご不明な点等ございましたら、下記のお問合せ先までご連絡ください。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174778"/>
                  </a:ext>
                </a:extLst>
              </a:tr>
              <a:tr h="712161">
                <a:tc gridSpan="21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申込・問合せ先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公益財団法人三重県産業支援センター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事業部　よろず支援・事業承継課　江見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TEL：059-253-1522　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メール：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miejuku@miesc.or.jp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66639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-32225" y="4498359"/>
            <a:ext cx="323165" cy="191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dirty="0" smtClean="0"/>
              <a:t>キリトリセン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37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249</Words>
  <Application>Microsoft Office PowerPoint</Application>
  <PresentationFormat>ユーザー設定</PresentationFormat>
  <Paragraphs>106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2014-07-29T05:44:25Z</dcterms:created>
  <dcterms:modified xsi:type="dcterms:W3CDTF">2022-07-12T01:51:25Z</dcterms:modified>
</cp:coreProperties>
</file>