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922" r:id="rId1"/>
  </p:sldMasterIdLst>
  <p:notesMasterIdLst>
    <p:notesMasterId r:id="rId3"/>
  </p:notesMasterIdLst>
  <p:handoutMasterIdLst>
    <p:handoutMasterId r:id="rId4"/>
  </p:handoutMasterIdLst>
  <p:sldIdLst>
    <p:sldId id="267" r:id="rId2"/>
  </p:sldIdLst>
  <p:sldSz cx="6858000" cy="9906000" type="A4"/>
  <p:notesSz cx="6735763" cy="9866313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游ゴシック" panose="020B0400000000000000" pitchFamily="50" charset="-128"/>
        <a:ea typeface="游ゴシック" panose="020B0400000000000000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游ゴシック" panose="020B0400000000000000" pitchFamily="50" charset="-128"/>
        <a:ea typeface="游ゴシック" panose="020B0400000000000000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游ゴシック" panose="020B0400000000000000" pitchFamily="50" charset="-128"/>
        <a:ea typeface="游ゴシック" panose="020B0400000000000000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游ゴシック" panose="020B0400000000000000" pitchFamily="50" charset="-128"/>
        <a:ea typeface="游ゴシック" panose="020B0400000000000000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游ゴシック" panose="020B0400000000000000" pitchFamily="50" charset="-128"/>
        <a:ea typeface="游ゴシック" panose="020B0400000000000000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游ゴシック" panose="020B0400000000000000" pitchFamily="50" charset="-128"/>
        <a:ea typeface="游ゴシック" panose="020B0400000000000000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游ゴシック" panose="020B0400000000000000" pitchFamily="50" charset="-128"/>
        <a:ea typeface="游ゴシック" panose="020B0400000000000000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游ゴシック" panose="020B0400000000000000" pitchFamily="50" charset="-128"/>
        <a:ea typeface="游ゴシック" panose="020B0400000000000000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游ゴシック" panose="020B0400000000000000" pitchFamily="50" charset="-128"/>
        <a:ea typeface="游ゴシック" panose="020B0400000000000000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33"/>
    <a:srgbClr val="FFFFCC"/>
    <a:srgbClr val="FFFF66"/>
    <a:srgbClr val="C8D18F"/>
    <a:srgbClr val="FFFF99"/>
    <a:srgbClr val="CCD597"/>
    <a:srgbClr val="99FF99"/>
    <a:srgbClr val="F5FE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618" autoAdjust="0"/>
    <p:restoredTop sz="94249" autoAdjust="0"/>
  </p:normalViewPr>
  <p:slideViewPr>
    <p:cSldViewPr>
      <p:cViewPr varScale="1">
        <p:scale>
          <a:sx n="50" d="100"/>
          <a:sy n="50" d="100"/>
        </p:scale>
        <p:origin x="2274" y="60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>
            <a:extLst/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ja-JP" altLang="en-US"/>
              <a:t>厚生労働省　平成</a:t>
            </a:r>
            <a:r>
              <a:rPr lang="en-US" altLang="ja-JP"/>
              <a:t>25</a:t>
            </a:r>
            <a:r>
              <a:rPr lang="ja-JP" altLang="en-US"/>
              <a:t>年度戦略産業雇用創造プロジェクト採択事業</a:t>
            </a:r>
          </a:p>
        </p:txBody>
      </p:sp>
      <p:sp>
        <p:nvSpPr>
          <p:cNvPr id="3" name="日付プレースホルダ 2">
            <a:extLst/>
          </p:cNvPr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0779CBD2-D6AF-49E8-820D-DCEE4152ADAD}" type="datetimeFigureOut">
              <a:rPr lang="ja-JP" altLang="en-US"/>
              <a:pPr>
                <a:defRPr/>
              </a:pPr>
              <a:t>2025/6/10</a:t>
            </a:fld>
            <a:endParaRPr lang="ja-JP" altLang="en-US" dirty="0"/>
          </a:p>
        </p:txBody>
      </p:sp>
      <p:sp>
        <p:nvSpPr>
          <p:cNvPr id="4" name="フッター プレースホルダ 3">
            <a:extLst/>
          </p:cNvPr>
          <p:cNvSpPr>
            <a:spLocks noGrp="1"/>
          </p:cNvSpPr>
          <p:nvPr>
            <p:ph type="ftr" sz="quarter" idx="2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4">
            <a:extLst/>
          </p:cNvPr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Calibri" panose="020F0502020204030204" pitchFamily="34" charset="0"/>
                <a:ea typeface="+mn-ea"/>
              </a:defRPr>
            </a:lvl1pPr>
          </a:lstStyle>
          <a:p>
            <a:pPr>
              <a:defRPr/>
            </a:pPr>
            <a:fld id="{F1BF2FD3-17FD-4EC6-A2C0-8947FD65FDA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>
            <a:extLst/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ja-JP" altLang="en-US"/>
              <a:t>厚生労働省　平成</a:t>
            </a:r>
            <a:r>
              <a:rPr lang="en-US" altLang="ja-JP"/>
              <a:t>25</a:t>
            </a:r>
            <a:r>
              <a:rPr lang="ja-JP" altLang="en-US"/>
              <a:t>年度戦略産業雇用創造プロジェクト採択事業</a:t>
            </a:r>
          </a:p>
        </p:txBody>
      </p:sp>
      <p:sp>
        <p:nvSpPr>
          <p:cNvPr id="3" name="日付プレースホルダ 2">
            <a:extLst/>
          </p:cNvPr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8197764E-1EF1-46F3-B9D2-6F0DA35CAC64}" type="datetimeFigureOut">
              <a:rPr lang="ja-JP" altLang="en-US"/>
              <a:pPr>
                <a:defRPr/>
              </a:pPr>
              <a:t>2025/6/10</a:t>
            </a:fld>
            <a:endParaRPr lang="ja-JP" altLang="en-US" dirty="0"/>
          </a:p>
        </p:txBody>
      </p:sp>
      <p:sp>
        <p:nvSpPr>
          <p:cNvPr id="4" name="スライド イメージ プレースホルダ 3">
            <a:extLst/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2087563" y="739775"/>
            <a:ext cx="2560637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 dirty="0"/>
          </a:p>
        </p:txBody>
      </p:sp>
      <p:sp>
        <p:nvSpPr>
          <p:cNvPr id="5" name="ノート プレースホルダ 4">
            <a:extLst/>
          </p:cNvPr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89563" cy="4440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 5">
            <a:extLst/>
          </p:cNvPr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>
            <a:extLst/>
          </p:cNvPr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Calibri" panose="020F0502020204030204" pitchFamily="34" charset="0"/>
                <a:ea typeface="+mn-ea"/>
              </a:defRPr>
            </a:lvl1pPr>
          </a:lstStyle>
          <a:p>
            <a:pPr>
              <a:defRPr/>
            </a:pPr>
            <a:fld id="{7C4B4B66-FB77-4DF8-8FE8-C42D92E0A98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57250" y="1621191"/>
            <a:ext cx="5143500" cy="3448756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6B3D6D-E90E-4393-BEA8-77BD7196A2C5}" type="datetimeFigureOut">
              <a:rPr lang="ja-JP" altLang="en-US"/>
              <a:pPr>
                <a:defRPr/>
              </a:pPr>
              <a:t>2025/6/10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0156CF-6B33-4D38-B85A-B2BAFCCDFB7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751554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15B99F-6AEE-4603-98B0-EE19DCE53CCD}" type="datetimeFigureOut">
              <a:rPr lang="ja-JP" altLang="en-US"/>
              <a:pPr>
                <a:defRPr/>
              </a:pPr>
              <a:t>2025/6/10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A06D84-FD8E-489E-81EA-C6915501AD7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999035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07756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71487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AFC6F6-D3E7-4156-A337-958C851A9C60}" type="datetimeFigureOut">
              <a:rPr lang="ja-JP" altLang="en-US"/>
              <a:pPr>
                <a:defRPr/>
              </a:pPr>
              <a:t>2025/6/10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3E4C88-8DEE-42AA-A615-E0148CE6474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74895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F646FC-D22A-431B-A963-513B408DADAF}" type="datetimeFigureOut">
              <a:rPr lang="ja-JP" altLang="en-US"/>
              <a:pPr>
                <a:defRPr/>
              </a:pPr>
              <a:t>2025/6/10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18CB91-E26E-421F-89B4-6507E7D9E40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92466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916" y="2469622"/>
            <a:ext cx="5915025" cy="4120620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67916" y="6629225"/>
            <a:ext cx="5915025" cy="2166937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654858-4167-493E-A88E-692A598D464F}" type="datetimeFigureOut">
              <a:rPr lang="ja-JP" altLang="en-US"/>
              <a:pPr>
                <a:defRPr/>
              </a:pPr>
              <a:t>2025/6/10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6FA320-F25A-4C6F-A985-67F3131C4E2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038689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CF736F-69E7-42D4-B171-BEA3436FFC47}" type="datetimeFigureOut">
              <a:rPr lang="ja-JP" altLang="en-US"/>
              <a:pPr>
                <a:defRPr/>
              </a:pPr>
              <a:t>2025/6/10</a:t>
            </a:fld>
            <a:endParaRPr lang="ja-JP" altLang="en-US" dirty="0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581A27-A17C-4123-9C06-26F36BF9284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108762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2381" y="527404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EAC5C6-5ABB-4349-A7B6-B60669F3ACD8}" type="datetimeFigureOut">
              <a:rPr lang="ja-JP" altLang="en-US"/>
              <a:pPr>
                <a:defRPr/>
              </a:pPr>
              <a:t>2025/6/10</a:t>
            </a:fld>
            <a:endParaRPr lang="ja-JP" altLang="en-US" dirty="0"/>
          </a:p>
        </p:txBody>
      </p:sp>
      <p:sp>
        <p:nvSpPr>
          <p:cNvPr id="8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C5F4D5-C5AA-4EC5-AD8E-572651E77E8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1948400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680748-5554-4DBD-A580-4A9D024E9496}" type="datetimeFigureOut">
              <a:rPr lang="ja-JP" altLang="en-US"/>
              <a:pPr>
                <a:defRPr/>
              </a:pPr>
              <a:t>2025/6/10</a:t>
            </a:fld>
            <a:endParaRPr lang="ja-JP" altLang="en-US" dirty="0"/>
          </a:p>
        </p:txBody>
      </p:sp>
      <p:sp>
        <p:nvSpPr>
          <p:cNvPr id="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93C33A-D01F-4AC8-B1D1-EFD39B7FB06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389691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6F1402-0BAE-4AC4-9E3E-BF2A107264A6}" type="datetimeFigureOut">
              <a:rPr lang="ja-JP" altLang="en-US"/>
              <a:pPr>
                <a:defRPr/>
              </a:pPr>
              <a:t>2025/6/10</a:t>
            </a:fld>
            <a:endParaRPr lang="ja-JP" altLang="en-US" dirty="0"/>
          </a:p>
        </p:txBody>
      </p:sp>
      <p:sp>
        <p:nvSpPr>
          <p:cNvPr id="3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8D8601-B5E1-4C7C-BECB-7443479F13A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287991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075CDC-D163-4F45-9C3E-FAD9DFB04247}" type="datetimeFigureOut">
              <a:rPr lang="ja-JP" altLang="en-US"/>
              <a:pPr>
                <a:defRPr/>
              </a:pPr>
              <a:t>2025/6/10</a:t>
            </a:fld>
            <a:endParaRPr lang="ja-JP" altLang="en-US" dirty="0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D62A14-AA1A-43F0-B930-0A20E4571FE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005934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915543" y="1426281"/>
            <a:ext cx="3471863" cy="7039681"/>
          </a:xfrm>
        </p:spPr>
        <p:txBody>
          <a:bodyPr rtlCol="0">
            <a:normAutofit/>
          </a:bodyPr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8F30E9-12FE-4442-91B7-4C8C6C291192}" type="datetimeFigureOut">
              <a:rPr lang="ja-JP" altLang="en-US"/>
              <a:pPr>
                <a:defRPr/>
              </a:pPr>
              <a:t>2025/6/10</a:t>
            </a:fld>
            <a:endParaRPr lang="ja-JP" altLang="en-US" dirty="0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F3ABFA-EA3A-4C46-B580-2B3DA160580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873469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471488" y="527050"/>
            <a:ext cx="5915025" cy="191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タイトルの書式設定</a:t>
            </a:r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471488" y="2636838"/>
            <a:ext cx="5915025" cy="6284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71488" y="9182100"/>
            <a:ext cx="1543050" cy="527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675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FF6ECB3A-0CDF-44FA-BC7D-069867E6B990}" type="datetimeFigureOut">
              <a:rPr lang="ja-JP" altLang="en-US"/>
              <a:pPr>
                <a:defRPr/>
              </a:pPr>
              <a:t>2025/6/10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271713" y="9182100"/>
            <a:ext cx="2314575" cy="527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675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843463" y="9182100"/>
            <a:ext cx="1543050" cy="527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675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57C421A2-4380-401F-88EE-A3C2A0A34D7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923" r:id="rId1"/>
    <p:sldLayoutId id="2147484924" r:id="rId2"/>
    <p:sldLayoutId id="2147484925" r:id="rId3"/>
    <p:sldLayoutId id="2147484926" r:id="rId4"/>
    <p:sldLayoutId id="2147484927" r:id="rId5"/>
    <p:sldLayoutId id="2147484928" r:id="rId6"/>
    <p:sldLayoutId id="2147484929" r:id="rId7"/>
    <p:sldLayoutId id="2147484930" r:id="rId8"/>
    <p:sldLayoutId id="2147484931" r:id="rId9"/>
    <p:sldLayoutId id="2147484932" r:id="rId10"/>
    <p:sldLayoutId id="2147484933" r:id="rId11"/>
  </p:sldLayoutIdLst>
  <p:txStyles>
    <p:titleStyle>
      <a:lvl1pPr algn="l" defTabSz="5143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2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5143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2400">
          <a:solidFill>
            <a:schemeClr val="tx1"/>
          </a:solidFill>
          <a:latin typeface="游ゴシック Light" panose="020B0300000000000000" pitchFamily="50" charset="-128"/>
          <a:ea typeface="游ゴシック Light" panose="020B0300000000000000" pitchFamily="50" charset="-128"/>
        </a:defRPr>
      </a:lvl2pPr>
      <a:lvl3pPr algn="l" defTabSz="5143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2400">
          <a:solidFill>
            <a:schemeClr val="tx1"/>
          </a:solidFill>
          <a:latin typeface="游ゴシック Light" panose="020B0300000000000000" pitchFamily="50" charset="-128"/>
          <a:ea typeface="游ゴシック Light" panose="020B0300000000000000" pitchFamily="50" charset="-128"/>
        </a:defRPr>
      </a:lvl3pPr>
      <a:lvl4pPr algn="l" defTabSz="5143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2400">
          <a:solidFill>
            <a:schemeClr val="tx1"/>
          </a:solidFill>
          <a:latin typeface="游ゴシック Light" panose="020B0300000000000000" pitchFamily="50" charset="-128"/>
          <a:ea typeface="游ゴシック Light" panose="020B0300000000000000" pitchFamily="50" charset="-128"/>
        </a:defRPr>
      </a:lvl4pPr>
      <a:lvl5pPr algn="l" defTabSz="5143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2400">
          <a:solidFill>
            <a:schemeClr val="tx1"/>
          </a:solidFill>
          <a:latin typeface="游ゴシック Light" panose="020B0300000000000000" pitchFamily="50" charset="-128"/>
          <a:ea typeface="游ゴシック Light" panose="020B0300000000000000" pitchFamily="50" charset="-128"/>
        </a:defRPr>
      </a:lvl5pPr>
      <a:lvl6pPr marL="457200" algn="l" defTabSz="514350" rtl="0" fontAlgn="base">
        <a:lnSpc>
          <a:spcPct val="90000"/>
        </a:lnSpc>
        <a:spcBef>
          <a:spcPct val="0"/>
        </a:spcBef>
        <a:spcAft>
          <a:spcPct val="0"/>
        </a:spcAft>
        <a:defRPr kumimoji="1" sz="2400">
          <a:solidFill>
            <a:schemeClr val="tx1"/>
          </a:solidFill>
          <a:latin typeface="游ゴシック Light" panose="020B0300000000000000" pitchFamily="50" charset="-128"/>
          <a:ea typeface="游ゴシック Light" panose="020B0300000000000000" pitchFamily="50" charset="-128"/>
        </a:defRPr>
      </a:lvl6pPr>
      <a:lvl7pPr marL="914400" algn="l" defTabSz="514350" rtl="0" fontAlgn="base">
        <a:lnSpc>
          <a:spcPct val="90000"/>
        </a:lnSpc>
        <a:spcBef>
          <a:spcPct val="0"/>
        </a:spcBef>
        <a:spcAft>
          <a:spcPct val="0"/>
        </a:spcAft>
        <a:defRPr kumimoji="1" sz="2400">
          <a:solidFill>
            <a:schemeClr val="tx1"/>
          </a:solidFill>
          <a:latin typeface="游ゴシック Light" panose="020B0300000000000000" pitchFamily="50" charset="-128"/>
          <a:ea typeface="游ゴシック Light" panose="020B0300000000000000" pitchFamily="50" charset="-128"/>
        </a:defRPr>
      </a:lvl7pPr>
      <a:lvl8pPr marL="1371600" algn="l" defTabSz="514350" rtl="0" fontAlgn="base">
        <a:lnSpc>
          <a:spcPct val="90000"/>
        </a:lnSpc>
        <a:spcBef>
          <a:spcPct val="0"/>
        </a:spcBef>
        <a:spcAft>
          <a:spcPct val="0"/>
        </a:spcAft>
        <a:defRPr kumimoji="1" sz="2400">
          <a:solidFill>
            <a:schemeClr val="tx1"/>
          </a:solidFill>
          <a:latin typeface="游ゴシック Light" panose="020B0300000000000000" pitchFamily="50" charset="-128"/>
          <a:ea typeface="游ゴシック Light" panose="020B0300000000000000" pitchFamily="50" charset="-128"/>
        </a:defRPr>
      </a:lvl8pPr>
      <a:lvl9pPr marL="1828800" algn="l" defTabSz="514350" rtl="0" fontAlgn="base">
        <a:lnSpc>
          <a:spcPct val="90000"/>
        </a:lnSpc>
        <a:spcBef>
          <a:spcPct val="0"/>
        </a:spcBef>
        <a:spcAft>
          <a:spcPct val="0"/>
        </a:spcAft>
        <a:defRPr kumimoji="1" sz="2400">
          <a:solidFill>
            <a:schemeClr val="tx1"/>
          </a:solidFill>
          <a:latin typeface="游ゴシック Light" panose="020B0300000000000000" pitchFamily="50" charset="-128"/>
          <a:ea typeface="游ゴシック Light" panose="020B0300000000000000" pitchFamily="50" charset="-128"/>
        </a:defRPr>
      </a:lvl9pPr>
    </p:titleStyle>
    <p:bodyStyle>
      <a:lvl1pPr marL="128588" indent="-128588" algn="l" defTabSz="514350" rtl="0" eaLnBrk="0" fontAlgn="base" hangingPunct="0">
        <a:lnSpc>
          <a:spcPct val="90000"/>
        </a:lnSpc>
        <a:spcBef>
          <a:spcPts val="563"/>
        </a:spcBef>
        <a:spcAft>
          <a:spcPct val="0"/>
        </a:spcAft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l" defTabSz="514350" rtl="0" eaLnBrk="0" fontAlgn="base" hangingPunct="0">
        <a:lnSpc>
          <a:spcPct val="90000"/>
        </a:lnSpc>
        <a:spcBef>
          <a:spcPts val="275"/>
        </a:spcBef>
        <a:spcAft>
          <a:spcPct val="0"/>
        </a:spcAft>
        <a:buFont typeface="Arial" panose="020B0604020202020204" pitchFamily="34" charset="0"/>
        <a:buChar char="•"/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0" fontAlgn="base" hangingPunct="0">
        <a:lnSpc>
          <a:spcPct val="90000"/>
        </a:lnSpc>
        <a:spcBef>
          <a:spcPts val="275"/>
        </a:spcBef>
        <a:spcAft>
          <a:spcPct val="0"/>
        </a:spcAft>
        <a:buFont typeface="Arial" panose="020B0604020202020204" pitchFamily="34" charset="0"/>
        <a:buChar char="•"/>
        <a:defRPr kumimoji="1" sz="1100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0" fontAlgn="base" hangingPunct="0">
        <a:lnSpc>
          <a:spcPct val="90000"/>
        </a:lnSpc>
        <a:spcBef>
          <a:spcPts val="275"/>
        </a:spcBef>
        <a:spcAft>
          <a:spcPct val="0"/>
        </a:spcAft>
        <a:buFont typeface="Arial" panose="020B0604020202020204" pitchFamily="34" charset="0"/>
        <a:buChar char="•"/>
        <a:defRPr kumimoji="1" sz="1000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0" fontAlgn="base" hangingPunct="0">
        <a:lnSpc>
          <a:spcPct val="90000"/>
        </a:lnSpc>
        <a:spcBef>
          <a:spcPts val="275"/>
        </a:spcBef>
        <a:spcAft>
          <a:spcPct val="0"/>
        </a:spcAft>
        <a:buFont typeface="Arial" panose="020B0604020202020204" pitchFamily="34" charset="0"/>
        <a:buChar char="•"/>
        <a:defRPr kumimoji="1" sz="1000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585" y="45294"/>
            <a:ext cx="6620830" cy="9815411"/>
          </a:xfrm>
          <a:prstGeom prst="rect">
            <a:avLst/>
          </a:prstGeom>
        </p:spPr>
      </p:pic>
      <p:graphicFrame>
        <p:nvGraphicFramePr>
          <p:cNvPr id="5" name="Group 4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4817713"/>
              </p:ext>
            </p:extLst>
          </p:nvPr>
        </p:nvGraphicFramePr>
        <p:xfrm>
          <a:off x="177800" y="1373933"/>
          <a:ext cx="6553200" cy="6416218"/>
        </p:xfrm>
        <a:graphic>
          <a:graphicData uri="http://schemas.openxmlformats.org/drawingml/2006/table">
            <a:tbl>
              <a:tblPr/>
              <a:tblGrid>
                <a:gridCol w="1068676">
                  <a:extLst>
                    <a:ext uri="{9D8B030D-6E8A-4147-A177-3AD203B41FA5}">
                      <a16:colId xmlns:a16="http://schemas.microsoft.com/office/drawing/2014/main" val="208200712"/>
                    </a:ext>
                  </a:extLst>
                </a:gridCol>
                <a:gridCol w="5484524">
                  <a:extLst>
                    <a:ext uri="{9D8B030D-6E8A-4147-A177-3AD203B41FA5}">
                      <a16:colId xmlns:a16="http://schemas.microsoft.com/office/drawing/2014/main" val="1775690189"/>
                    </a:ext>
                  </a:extLst>
                </a:gridCol>
              </a:tblGrid>
              <a:tr h="407386">
                <a:tc gridSpan="2"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563"/>
                        </a:spcBef>
                        <a:buFont typeface="Arial" panose="020B0604020202020204" pitchFamily="34" charset="0"/>
                        <a:defRPr kumimoji="1" sz="130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kumimoji="1" sz="110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kumimoji="1" sz="100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kumimoji="1" sz="90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kumimoji="1" sz="90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 sz="90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 sz="90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 sz="90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 sz="90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高度ものづくり技術習得講座申込書</a:t>
                      </a:r>
                    </a:p>
                  </a:txBody>
                  <a:tcPr marL="5400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5765184"/>
                  </a:ext>
                </a:extLst>
              </a:tr>
              <a:tr h="449896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563"/>
                        </a:spcBef>
                        <a:buFont typeface="Arial" panose="020B0604020202020204" pitchFamily="34" charset="0"/>
                        <a:defRPr kumimoji="1" sz="130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kumimoji="1" sz="110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kumimoji="1" sz="100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kumimoji="1" sz="90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kumimoji="1" sz="90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 sz="90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 sz="90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 sz="90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 sz="90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企業名</a:t>
                      </a:r>
                      <a:endParaRPr kumimoji="1" lang="en-US" altLang="ja-JP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5400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563"/>
                        </a:spcBef>
                        <a:buFont typeface="Arial" panose="020B0604020202020204" pitchFamily="34" charset="0"/>
                        <a:defRPr kumimoji="1" sz="130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kumimoji="1" sz="110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kumimoji="1" sz="100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kumimoji="1" sz="90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kumimoji="1" sz="90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 sz="90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 sz="90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 sz="90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 sz="90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　　　　　　　　　　　　　　　　　　　　　　　　　　　</a:t>
                      </a:r>
                      <a:endParaRPr kumimoji="1" lang="en-US" altLang="ja-JP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　　　　</a:t>
                      </a:r>
                      <a:endParaRPr kumimoji="1" lang="ja-JP" altLang="ja-JP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5400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81762596"/>
                  </a:ext>
                </a:extLst>
              </a:tr>
              <a:tr h="354182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563"/>
                        </a:spcBef>
                        <a:buFont typeface="Arial" panose="020B0604020202020204" pitchFamily="34" charset="0"/>
                        <a:defRPr kumimoji="1" sz="130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kumimoji="1" sz="110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kumimoji="1" sz="100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kumimoji="1" sz="90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kumimoji="1" sz="90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 sz="90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 sz="90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 sz="90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 sz="90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住　所</a:t>
                      </a:r>
                    </a:p>
                  </a:txBody>
                  <a:tcPr marL="5400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563"/>
                        </a:spcBef>
                        <a:buFont typeface="Arial" panose="020B0604020202020204" pitchFamily="34" charset="0"/>
                        <a:defRPr kumimoji="1" sz="130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kumimoji="1" sz="110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kumimoji="1" sz="100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kumimoji="1" sz="90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kumimoji="1" sz="90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 sz="90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 sz="90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 sz="90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 sz="90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〒　　　－　　　</a:t>
                      </a:r>
                      <a:endParaRPr kumimoji="1" lang="ja-JP" altLang="ja-JP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5400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49867457"/>
                  </a:ext>
                </a:extLst>
              </a:tr>
              <a:tr h="449896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563"/>
                        </a:spcBef>
                        <a:buFont typeface="Arial" panose="020B0604020202020204" pitchFamily="34" charset="0"/>
                        <a:defRPr kumimoji="1" sz="130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kumimoji="1" sz="110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kumimoji="1" sz="100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kumimoji="1" sz="90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kumimoji="1" sz="90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 sz="90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 sz="90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 sz="90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 sz="90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申込者</a:t>
                      </a:r>
                      <a:endParaRPr kumimoji="1" lang="en-US" altLang="ja-JP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（代表）</a:t>
                      </a:r>
                      <a:endParaRPr kumimoji="1" lang="en-US" altLang="ja-JP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5400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563"/>
                        </a:spcBef>
                        <a:buFont typeface="Arial" panose="020B0604020202020204" pitchFamily="34" charset="0"/>
                        <a:defRPr kumimoji="1" sz="130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kumimoji="1" sz="110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kumimoji="1" sz="100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kumimoji="1" sz="90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kumimoji="1" sz="90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 sz="90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 sz="90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 sz="90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 sz="90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役職：　　　　　　　　　　　　　　　　　　　　　氏名：</a:t>
                      </a:r>
                    </a:p>
                  </a:txBody>
                  <a:tcPr marL="5400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92829101"/>
                  </a:ext>
                </a:extLst>
              </a:tr>
              <a:tr h="401289">
                <a:tc rowSpan="2"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563"/>
                        </a:spcBef>
                        <a:buFont typeface="Arial" panose="020B0604020202020204" pitchFamily="34" charset="0"/>
                        <a:defRPr kumimoji="1" sz="130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kumimoji="1" sz="110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kumimoji="1" sz="100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kumimoji="1" sz="90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kumimoji="1" sz="90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 sz="90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 sz="90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 sz="90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 sz="90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申込者連絡先</a:t>
                      </a:r>
                      <a:endParaRPr kumimoji="1" lang="en-US" altLang="ja-JP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連絡用</a:t>
                      </a:r>
                      <a:r>
                        <a:rPr kumimoji="1" lang="en-US" altLang="ja-JP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</a:t>
                      </a:r>
                      <a:endParaRPr kumimoji="1" lang="ja-JP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5400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563"/>
                        </a:spcBef>
                        <a:buFont typeface="Arial" panose="020B0604020202020204" pitchFamily="34" charset="0"/>
                        <a:defRPr kumimoji="1" sz="130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kumimoji="1" sz="110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kumimoji="1" sz="100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kumimoji="1" sz="90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kumimoji="1" sz="90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 sz="90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 sz="90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 sz="90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 sz="90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TEL</a:t>
                      </a: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：</a:t>
                      </a:r>
                      <a:endParaRPr kumimoji="1" lang="ja-JP" altLang="ja-JP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5400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55813006"/>
                  </a:ext>
                </a:extLst>
              </a:tr>
              <a:tr h="40128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563"/>
                        </a:spcBef>
                        <a:buFont typeface="Arial" panose="020B0604020202020204" pitchFamily="34" charset="0"/>
                        <a:defRPr kumimoji="1" sz="130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kumimoji="1" sz="110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kumimoji="1" sz="100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kumimoji="1" sz="90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kumimoji="1" sz="90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 sz="90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 sz="90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 sz="90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 sz="90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E-mail</a:t>
                      </a: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：</a:t>
                      </a:r>
                      <a:endParaRPr kumimoji="1" lang="ja-JP" altLang="ja-JP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5400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44214158"/>
                  </a:ext>
                </a:extLst>
              </a:tr>
              <a:tr h="988070">
                <a:tc rowSpan="4"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563"/>
                        </a:spcBef>
                        <a:buFont typeface="Arial" panose="020B0604020202020204" pitchFamily="34" charset="0"/>
                        <a:defRPr kumimoji="1" sz="130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kumimoji="1" sz="110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kumimoji="1" sz="100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kumimoji="1" sz="90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kumimoji="1" sz="90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 sz="90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 sz="90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 sz="90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 sz="90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参加者</a:t>
                      </a:r>
                      <a:endParaRPr kumimoji="1" lang="en-US" altLang="ja-JP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参加される講座に〇をしてください</a:t>
                      </a:r>
                      <a:endParaRPr kumimoji="1" lang="en-US" altLang="ja-JP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会場参加またはオンライン参加のいずれかに○をしてください</a:t>
                      </a:r>
                      <a:endParaRPr kumimoji="1" lang="en-US" altLang="ja-JP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E-mail</a:t>
                      </a:r>
                      <a:r>
                        <a:rPr kumimoji="1" lang="ja-JP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は受講時のアドレスを記入してください</a:t>
                      </a:r>
                      <a:r>
                        <a:rPr kumimoji="1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/>
                      </a:r>
                      <a:br>
                        <a:rPr kumimoji="1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endParaRPr kumimoji="1" lang="ja-JP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5400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563"/>
                        </a:spcBef>
                        <a:buFont typeface="Arial" panose="020B0604020202020204" pitchFamily="34" charset="0"/>
                        <a:defRPr kumimoji="1" sz="130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kumimoji="1" sz="110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kumimoji="1" sz="100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kumimoji="1" sz="90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kumimoji="1" sz="90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 sz="90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 sz="90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 sz="90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 sz="90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役職：　　　　　　　　氏名：　　　　　　　　　　</a:t>
                      </a:r>
                      <a:r>
                        <a:rPr kumimoji="1" lang="en-US" altLang="ja-JP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E-mail</a:t>
                      </a: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：</a:t>
                      </a:r>
                      <a:endParaRPr kumimoji="1" lang="en-US" altLang="ja-JP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講座１　　　　　会場参加　　　オンライン参加</a:t>
                      </a:r>
                      <a:endParaRPr kumimoji="1" lang="en-US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講座２　　　　　会場参加　　　オンライン参加</a:t>
                      </a:r>
                      <a:endParaRPr kumimoji="1" lang="en-US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講座３　　　　　会場参加　　　オンライン参加</a:t>
                      </a:r>
                      <a:endParaRPr kumimoji="1" lang="en-US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講座４　　　　　会場参加　　　オンライン参加</a:t>
                      </a:r>
                      <a:endParaRPr kumimoji="1" lang="en-US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5400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6602669"/>
                  </a:ext>
                </a:extLst>
              </a:tr>
              <a:tr h="98807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563"/>
                        </a:spcBef>
                        <a:buFont typeface="Arial" panose="020B0604020202020204" pitchFamily="34" charset="0"/>
                        <a:defRPr kumimoji="1" sz="130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kumimoji="1" sz="110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kumimoji="1" sz="100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kumimoji="1" sz="90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kumimoji="1" sz="90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 sz="90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 sz="90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 sz="90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 sz="90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役職：　　　　　　　　氏名：　　　　　　　　　　</a:t>
                      </a:r>
                      <a:r>
                        <a:rPr kumimoji="1" lang="en-US" altLang="ja-JP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E-mail</a:t>
                      </a: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：</a:t>
                      </a:r>
                      <a:endParaRPr kumimoji="1" lang="en-US" altLang="ja-JP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講座１　　　　　会場参加　　　オンライン参加</a:t>
                      </a:r>
                      <a:endParaRPr kumimoji="1" lang="en-US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講座２　　　　　会場参加　　　オンライン参加</a:t>
                      </a:r>
                      <a:endParaRPr kumimoji="1" lang="en-US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講座３　　　　　会場参加　　　オンライン参加</a:t>
                      </a:r>
                      <a:endParaRPr kumimoji="1" lang="en-US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講座４　　　　　会場参加　　　オンライン参加</a:t>
                      </a:r>
                      <a:endParaRPr kumimoji="1" lang="en-US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5400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34890556"/>
                  </a:ext>
                </a:extLst>
              </a:tr>
              <a:tr h="98807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563"/>
                        </a:spcBef>
                        <a:buFont typeface="Arial" panose="020B0604020202020204" pitchFamily="34" charset="0"/>
                        <a:defRPr kumimoji="1" sz="130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kumimoji="1" sz="110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kumimoji="1" sz="100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kumimoji="1" sz="90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kumimoji="1" sz="90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 sz="90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 sz="90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 sz="90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 sz="90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役職：　　　　　　　　氏名：　　　　　　　　　　</a:t>
                      </a:r>
                      <a:r>
                        <a:rPr kumimoji="1" lang="en-US" altLang="ja-JP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E-mail</a:t>
                      </a: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：</a:t>
                      </a:r>
                      <a:endParaRPr kumimoji="1" lang="en-US" altLang="ja-JP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講座１　　　　　会場参加　　　オンライン参加</a:t>
                      </a:r>
                      <a:endParaRPr kumimoji="1" lang="en-US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講座２　　　　　会場参加　　　オンライン参加</a:t>
                      </a:r>
                      <a:endParaRPr kumimoji="1" lang="en-US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講座３　　　　　会場参加　　　オンライン参加</a:t>
                      </a:r>
                      <a:endParaRPr kumimoji="1" lang="en-US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講座４　　　　　会場参加　　　オンライン参加</a:t>
                      </a:r>
                      <a:endParaRPr kumimoji="1" lang="en-US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5400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58464414"/>
                  </a:ext>
                </a:extLst>
              </a:tr>
              <a:tr h="98807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563"/>
                        </a:spcBef>
                        <a:buFont typeface="Arial" panose="020B0604020202020204" pitchFamily="34" charset="0"/>
                        <a:defRPr kumimoji="1" sz="130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kumimoji="1" sz="110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kumimoji="1" sz="100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kumimoji="1" sz="90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kumimoji="1" sz="90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 sz="90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 sz="90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 sz="90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 sz="90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役職：　　　　　　　　氏名：　　　　　　　　　　</a:t>
                      </a:r>
                      <a:r>
                        <a:rPr kumimoji="1" lang="en-US" altLang="ja-JP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E-mail</a:t>
                      </a: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：</a:t>
                      </a:r>
                      <a:endParaRPr kumimoji="1" lang="en-US" altLang="ja-JP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講座１　　　　　会場参加　　　オンライン参加</a:t>
                      </a:r>
                      <a:endParaRPr kumimoji="1" lang="en-US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講座２　　　　　会場参加　　　オンライン参加</a:t>
                      </a:r>
                      <a:endParaRPr kumimoji="1" lang="en-US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講座３　　　　　会場参加　　　オンライン参加</a:t>
                      </a:r>
                      <a:endParaRPr kumimoji="1" lang="en-US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講座４　　　　　会場参加　　　オンライン参加</a:t>
                      </a:r>
                      <a:endParaRPr kumimoji="1" lang="en-US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5400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58717410"/>
                  </a:ext>
                </a:extLst>
              </a:tr>
            </a:tbl>
          </a:graphicData>
        </a:graphic>
      </p:graphicFrame>
      <p:sp>
        <p:nvSpPr>
          <p:cNvPr id="6" name="正方形/長方形 5"/>
          <p:cNvSpPr/>
          <p:nvPr/>
        </p:nvSpPr>
        <p:spPr>
          <a:xfrm>
            <a:off x="167166" y="1373932"/>
            <a:ext cx="6552611" cy="6430366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楕円 6"/>
          <p:cNvSpPr/>
          <p:nvPr/>
        </p:nvSpPr>
        <p:spPr>
          <a:xfrm>
            <a:off x="7173416" y="4232920"/>
            <a:ext cx="1080120" cy="36004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3565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14656</TotalTime>
  <Words>477</Words>
  <Application>Microsoft Office PowerPoint</Application>
  <PresentationFormat>A4 210 x 297 mm</PresentationFormat>
  <Paragraphs>38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ＭＳ Ｐゴシック</vt:lpstr>
      <vt:lpstr>游ゴシック</vt:lpstr>
      <vt:lpstr>游ゴシック Light</vt:lpstr>
      <vt:lpstr>Arial</vt:lpstr>
      <vt:lpstr>Calibri</vt:lpstr>
      <vt:lpstr>Office テーマ</vt:lpstr>
      <vt:lpstr>PowerPoint プレゼンテーション</vt:lpstr>
    </vt:vector>
  </TitlesOfParts>
  <Company>三重県産業支援センター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三重県産業支援センター</dc:creator>
  <cp:lastModifiedBy>長谷川　吉保</cp:lastModifiedBy>
  <cp:revision>705</cp:revision>
  <cp:lastPrinted>2025-06-05T23:50:02Z</cp:lastPrinted>
  <dcterms:created xsi:type="dcterms:W3CDTF">2014-07-15T22:58:15Z</dcterms:created>
  <dcterms:modified xsi:type="dcterms:W3CDTF">2025-06-09T23:58:38Z</dcterms:modified>
</cp:coreProperties>
</file>