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922" r:id="rId1"/>
  </p:sldMasterIdLst>
  <p:notesMasterIdLst>
    <p:notesMasterId r:id="rId3"/>
  </p:notesMasterIdLst>
  <p:handoutMasterIdLst>
    <p:handoutMasterId r:id="rId4"/>
  </p:handoutMasterIdLst>
  <p:sldIdLst>
    <p:sldId id="274" r:id="rId2"/>
  </p:sldIdLst>
  <p:sldSz cx="6858000" cy="9906000" type="A4"/>
  <p:notesSz cx="6735763" cy="9866313"/>
  <p:defaultTextStyle>
    <a:defPPr>
      <a:defRPr lang="ja-JP"/>
    </a:defPPr>
    <a:lvl1pPr algn="l" rtl="0" eaLnBrk="0" fontAlgn="base" hangingPunct="0">
      <a:spcBef>
        <a:spcPct val="0"/>
      </a:spcBef>
      <a:spcAft>
        <a:spcPct val="0"/>
      </a:spcAft>
      <a:defRPr kumimoji="1" kern="1200">
        <a:solidFill>
          <a:schemeClr val="tx1"/>
        </a:solidFill>
        <a:latin typeface="游ゴシック" panose="020B0400000000000000" pitchFamily="50" charset="-128"/>
        <a:ea typeface="游ゴシック" panose="020B0400000000000000" pitchFamily="50" charset="-128"/>
        <a:cs typeface="+mn-cs"/>
      </a:defRPr>
    </a:lvl1pPr>
    <a:lvl2pPr marL="457200" algn="l" rtl="0" eaLnBrk="0" fontAlgn="base" hangingPunct="0">
      <a:spcBef>
        <a:spcPct val="0"/>
      </a:spcBef>
      <a:spcAft>
        <a:spcPct val="0"/>
      </a:spcAft>
      <a:defRPr kumimoji="1" kern="1200">
        <a:solidFill>
          <a:schemeClr val="tx1"/>
        </a:solidFill>
        <a:latin typeface="游ゴシック" panose="020B0400000000000000" pitchFamily="50" charset="-128"/>
        <a:ea typeface="游ゴシック" panose="020B0400000000000000" pitchFamily="50" charset="-128"/>
        <a:cs typeface="+mn-cs"/>
      </a:defRPr>
    </a:lvl2pPr>
    <a:lvl3pPr marL="914400" algn="l" rtl="0" eaLnBrk="0" fontAlgn="base" hangingPunct="0">
      <a:spcBef>
        <a:spcPct val="0"/>
      </a:spcBef>
      <a:spcAft>
        <a:spcPct val="0"/>
      </a:spcAft>
      <a:defRPr kumimoji="1" kern="1200">
        <a:solidFill>
          <a:schemeClr val="tx1"/>
        </a:solidFill>
        <a:latin typeface="游ゴシック" panose="020B0400000000000000" pitchFamily="50" charset="-128"/>
        <a:ea typeface="游ゴシック" panose="020B0400000000000000" pitchFamily="50" charset="-128"/>
        <a:cs typeface="+mn-cs"/>
      </a:defRPr>
    </a:lvl3pPr>
    <a:lvl4pPr marL="1371600" algn="l" rtl="0" eaLnBrk="0" fontAlgn="base" hangingPunct="0">
      <a:spcBef>
        <a:spcPct val="0"/>
      </a:spcBef>
      <a:spcAft>
        <a:spcPct val="0"/>
      </a:spcAft>
      <a:defRPr kumimoji="1" kern="1200">
        <a:solidFill>
          <a:schemeClr val="tx1"/>
        </a:solidFill>
        <a:latin typeface="游ゴシック" panose="020B0400000000000000" pitchFamily="50" charset="-128"/>
        <a:ea typeface="游ゴシック" panose="020B0400000000000000" pitchFamily="50" charset="-128"/>
        <a:cs typeface="+mn-cs"/>
      </a:defRPr>
    </a:lvl4pPr>
    <a:lvl5pPr marL="1828800" algn="l" rtl="0" eaLnBrk="0" fontAlgn="base" hangingPunct="0">
      <a:spcBef>
        <a:spcPct val="0"/>
      </a:spcBef>
      <a:spcAft>
        <a:spcPct val="0"/>
      </a:spcAft>
      <a:defRPr kumimoji="1" kern="1200">
        <a:solidFill>
          <a:schemeClr val="tx1"/>
        </a:solidFill>
        <a:latin typeface="游ゴシック" panose="020B0400000000000000" pitchFamily="50" charset="-128"/>
        <a:ea typeface="游ゴシック" panose="020B0400000000000000" pitchFamily="50" charset="-128"/>
        <a:cs typeface="+mn-cs"/>
      </a:defRPr>
    </a:lvl5pPr>
    <a:lvl6pPr marL="2286000" algn="l" defTabSz="914400" rtl="0" eaLnBrk="1" latinLnBrk="0" hangingPunct="1">
      <a:defRPr kumimoji="1" kern="1200">
        <a:solidFill>
          <a:schemeClr val="tx1"/>
        </a:solidFill>
        <a:latin typeface="游ゴシック" panose="020B0400000000000000" pitchFamily="50" charset="-128"/>
        <a:ea typeface="游ゴシック" panose="020B0400000000000000" pitchFamily="50" charset="-128"/>
        <a:cs typeface="+mn-cs"/>
      </a:defRPr>
    </a:lvl6pPr>
    <a:lvl7pPr marL="2743200" algn="l" defTabSz="914400" rtl="0" eaLnBrk="1" latinLnBrk="0" hangingPunct="1">
      <a:defRPr kumimoji="1" kern="1200">
        <a:solidFill>
          <a:schemeClr val="tx1"/>
        </a:solidFill>
        <a:latin typeface="游ゴシック" panose="020B0400000000000000" pitchFamily="50" charset="-128"/>
        <a:ea typeface="游ゴシック" panose="020B0400000000000000" pitchFamily="50" charset="-128"/>
        <a:cs typeface="+mn-cs"/>
      </a:defRPr>
    </a:lvl7pPr>
    <a:lvl8pPr marL="3200400" algn="l" defTabSz="914400" rtl="0" eaLnBrk="1" latinLnBrk="0" hangingPunct="1">
      <a:defRPr kumimoji="1" kern="1200">
        <a:solidFill>
          <a:schemeClr val="tx1"/>
        </a:solidFill>
        <a:latin typeface="游ゴシック" panose="020B0400000000000000" pitchFamily="50" charset="-128"/>
        <a:ea typeface="游ゴシック" panose="020B0400000000000000" pitchFamily="50" charset="-128"/>
        <a:cs typeface="+mn-cs"/>
      </a:defRPr>
    </a:lvl8pPr>
    <a:lvl9pPr marL="3657600" algn="l" defTabSz="914400" rtl="0" eaLnBrk="1" latinLnBrk="0" hangingPunct="1">
      <a:defRPr kumimoji="1" kern="1200">
        <a:solidFill>
          <a:schemeClr val="tx1"/>
        </a:solidFill>
        <a:latin typeface="游ゴシック" panose="020B0400000000000000" pitchFamily="50" charset="-128"/>
        <a:ea typeface="游ゴシック" panose="020B0400000000000000" pitchFamily="50" charset="-128"/>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400"/>
    <a:srgbClr val="006600"/>
    <a:srgbClr val="99FF66"/>
    <a:srgbClr val="009900"/>
    <a:srgbClr val="008E00"/>
    <a:srgbClr val="263D1B"/>
    <a:srgbClr val="070B05"/>
    <a:srgbClr val="800000"/>
    <a:srgbClr val="9933FF"/>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618" autoAdjust="0"/>
    <p:restoredTop sz="94249" autoAdjust="0"/>
  </p:normalViewPr>
  <p:slideViewPr>
    <p:cSldViewPr>
      <p:cViewPr>
        <p:scale>
          <a:sx n="100" d="100"/>
          <a:sy n="100" d="100"/>
        </p:scale>
        <p:origin x="1194" y="-792"/>
      </p:cViewPr>
      <p:guideLst>
        <p:guide orient="horz" pos="3120"/>
        <p:guide pos="216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413" cy="493713"/>
          </a:xfrm>
          <a:prstGeom prst="rect">
            <a:avLst/>
          </a:prstGeom>
        </p:spPr>
        <p:txBody>
          <a:bodyPr vert="horz" lIns="91440" tIns="45720" rIns="91440" bIns="45720" rtlCol="0"/>
          <a:lstStyle>
            <a:lvl1pPr algn="l" eaLnBrk="1" fontAlgn="auto" hangingPunct="1">
              <a:spcBef>
                <a:spcPts val="0"/>
              </a:spcBef>
              <a:spcAft>
                <a:spcPts val="0"/>
              </a:spcAft>
              <a:defRPr sz="1200">
                <a:latin typeface="+mn-lt"/>
                <a:ea typeface="+mn-ea"/>
              </a:defRPr>
            </a:lvl1pPr>
          </a:lstStyle>
          <a:p>
            <a:pPr>
              <a:defRPr/>
            </a:pPr>
            <a:r>
              <a:rPr lang="ja-JP" altLang="en-US"/>
              <a:t>厚生労働省　平成</a:t>
            </a:r>
            <a:r>
              <a:rPr lang="en-US" altLang="ja-JP"/>
              <a:t>25</a:t>
            </a:r>
            <a:r>
              <a:rPr lang="ja-JP" altLang="en-US"/>
              <a:t>年度戦略産業雇用創造プロジェクト採択事業</a:t>
            </a:r>
          </a:p>
        </p:txBody>
      </p:sp>
      <p:sp>
        <p:nvSpPr>
          <p:cNvPr id="3" name="日付プレースホルダ 2"/>
          <p:cNvSpPr>
            <a:spLocks noGrp="1"/>
          </p:cNvSpPr>
          <p:nvPr>
            <p:ph type="dt" sz="quarter" idx="1"/>
          </p:nvPr>
        </p:nvSpPr>
        <p:spPr>
          <a:xfrm>
            <a:off x="3814763" y="0"/>
            <a:ext cx="2919412" cy="493713"/>
          </a:xfrm>
          <a:prstGeom prst="rect">
            <a:avLst/>
          </a:prstGeom>
        </p:spPr>
        <p:txBody>
          <a:bodyPr vert="horz" lIns="91440" tIns="45720" rIns="91440" bIns="45720" rtlCol="0"/>
          <a:lstStyle>
            <a:lvl1pPr algn="r" eaLnBrk="1" fontAlgn="auto" hangingPunct="1">
              <a:spcBef>
                <a:spcPts val="0"/>
              </a:spcBef>
              <a:spcAft>
                <a:spcPts val="0"/>
              </a:spcAft>
              <a:defRPr sz="1200">
                <a:latin typeface="+mn-lt"/>
                <a:ea typeface="+mn-ea"/>
              </a:defRPr>
            </a:lvl1pPr>
          </a:lstStyle>
          <a:p>
            <a:pPr>
              <a:defRPr/>
            </a:pPr>
            <a:fld id="{0779CBD2-D6AF-49E8-820D-DCEE4152ADAD}" type="datetimeFigureOut">
              <a:rPr lang="ja-JP" altLang="en-US"/>
              <a:pPr>
                <a:defRPr/>
              </a:pPr>
              <a:t>2026/5/8</a:t>
            </a:fld>
            <a:endParaRPr lang="ja-JP" altLang="en-US" dirty="0"/>
          </a:p>
        </p:txBody>
      </p:sp>
      <p:sp>
        <p:nvSpPr>
          <p:cNvPr id="4" name="フッター プレースホルダ 3"/>
          <p:cNvSpPr>
            <a:spLocks noGrp="1"/>
          </p:cNvSpPr>
          <p:nvPr>
            <p:ph type="ftr" sz="quarter" idx="2"/>
          </p:nvPr>
        </p:nvSpPr>
        <p:spPr>
          <a:xfrm>
            <a:off x="0" y="9371013"/>
            <a:ext cx="2919413" cy="493712"/>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ea typeface="+mn-ea"/>
              </a:defRPr>
            </a:lvl1pPr>
          </a:lstStyle>
          <a:p>
            <a:pPr>
              <a:defRPr/>
            </a:pPr>
            <a:endParaRPr lang="ja-JP" altLang="en-US"/>
          </a:p>
        </p:txBody>
      </p:sp>
      <p:sp>
        <p:nvSpPr>
          <p:cNvPr id="5" name="スライド番号プレースホルダ 4"/>
          <p:cNvSpPr>
            <a:spLocks noGrp="1"/>
          </p:cNvSpPr>
          <p:nvPr>
            <p:ph type="sldNum" sz="quarter" idx="3"/>
          </p:nvPr>
        </p:nvSpPr>
        <p:spPr>
          <a:xfrm>
            <a:off x="3814763" y="9371013"/>
            <a:ext cx="2919412" cy="493712"/>
          </a:xfrm>
          <a:prstGeom prst="rect">
            <a:avLst/>
          </a:prstGeom>
        </p:spPr>
        <p:txBody>
          <a:bodyPr vert="horz" wrap="square" lIns="91440" tIns="45720" rIns="91440" bIns="45720" numCol="1" anchor="b" anchorCtr="0" compatLnSpc="1">
            <a:prstTxWarp prst="textNoShape">
              <a:avLst/>
            </a:prstTxWarp>
          </a:bodyPr>
          <a:lstStyle>
            <a:lvl1pPr algn="r" eaLnBrk="1" fontAlgn="auto" hangingPunct="1">
              <a:spcBef>
                <a:spcPts val="0"/>
              </a:spcBef>
              <a:spcAft>
                <a:spcPts val="0"/>
              </a:spcAft>
              <a:defRPr sz="1200">
                <a:latin typeface="Calibri" panose="020F0502020204030204" pitchFamily="34" charset="0"/>
                <a:ea typeface="+mn-ea"/>
              </a:defRPr>
            </a:lvl1pPr>
          </a:lstStyle>
          <a:p>
            <a:pPr>
              <a:defRPr/>
            </a:pPr>
            <a:fld id="{F1BF2FD3-17FD-4EC6-A2C0-8947FD65FDA5}" type="slidenum">
              <a:rPr lang="ja-JP" altLang="en-US"/>
              <a:pPr>
                <a:defRPr/>
              </a:pPr>
              <a:t>‹#›</a:t>
            </a:fld>
            <a:endParaRPr lang="ja-JP"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413" cy="493713"/>
          </a:xfrm>
          <a:prstGeom prst="rect">
            <a:avLst/>
          </a:prstGeom>
        </p:spPr>
        <p:txBody>
          <a:bodyPr vert="horz" lIns="91440" tIns="45720" rIns="91440" bIns="45720" rtlCol="0"/>
          <a:lstStyle>
            <a:lvl1pPr algn="l" eaLnBrk="1" fontAlgn="auto" hangingPunct="1">
              <a:spcBef>
                <a:spcPts val="0"/>
              </a:spcBef>
              <a:spcAft>
                <a:spcPts val="0"/>
              </a:spcAft>
              <a:defRPr sz="1200">
                <a:latin typeface="+mn-lt"/>
                <a:ea typeface="+mn-ea"/>
              </a:defRPr>
            </a:lvl1pPr>
          </a:lstStyle>
          <a:p>
            <a:pPr>
              <a:defRPr/>
            </a:pPr>
            <a:r>
              <a:rPr lang="ja-JP" altLang="en-US"/>
              <a:t>厚生労働省　平成</a:t>
            </a:r>
            <a:r>
              <a:rPr lang="en-US" altLang="ja-JP"/>
              <a:t>25</a:t>
            </a:r>
            <a:r>
              <a:rPr lang="ja-JP" altLang="en-US"/>
              <a:t>年度戦略産業雇用創造プロジェクト採択事業</a:t>
            </a:r>
          </a:p>
        </p:txBody>
      </p:sp>
      <p:sp>
        <p:nvSpPr>
          <p:cNvPr id="3" name="日付プレースホルダ 2"/>
          <p:cNvSpPr>
            <a:spLocks noGrp="1"/>
          </p:cNvSpPr>
          <p:nvPr>
            <p:ph type="dt" idx="1"/>
          </p:nvPr>
        </p:nvSpPr>
        <p:spPr>
          <a:xfrm>
            <a:off x="3814763" y="0"/>
            <a:ext cx="2919412" cy="493713"/>
          </a:xfrm>
          <a:prstGeom prst="rect">
            <a:avLst/>
          </a:prstGeom>
        </p:spPr>
        <p:txBody>
          <a:bodyPr vert="horz" lIns="91440" tIns="45720" rIns="91440" bIns="45720" rtlCol="0"/>
          <a:lstStyle>
            <a:lvl1pPr algn="r" eaLnBrk="1" fontAlgn="auto" hangingPunct="1">
              <a:spcBef>
                <a:spcPts val="0"/>
              </a:spcBef>
              <a:spcAft>
                <a:spcPts val="0"/>
              </a:spcAft>
              <a:defRPr sz="1200">
                <a:latin typeface="+mn-lt"/>
                <a:ea typeface="+mn-ea"/>
              </a:defRPr>
            </a:lvl1pPr>
          </a:lstStyle>
          <a:p>
            <a:pPr>
              <a:defRPr/>
            </a:pPr>
            <a:fld id="{8197764E-1EF1-46F3-B9D2-6F0DA35CAC64}" type="datetimeFigureOut">
              <a:rPr lang="ja-JP" altLang="en-US"/>
              <a:pPr>
                <a:defRPr/>
              </a:pPr>
              <a:t>2026/5/8</a:t>
            </a:fld>
            <a:endParaRPr lang="ja-JP" altLang="en-US" dirty="0"/>
          </a:p>
        </p:txBody>
      </p:sp>
      <p:sp>
        <p:nvSpPr>
          <p:cNvPr id="4" name="スライド イメージ プレースホルダ 3"/>
          <p:cNvSpPr>
            <a:spLocks noGrp="1" noRot="1" noChangeAspect="1"/>
          </p:cNvSpPr>
          <p:nvPr>
            <p:ph type="sldImg" idx="2"/>
          </p:nvPr>
        </p:nvSpPr>
        <p:spPr>
          <a:xfrm>
            <a:off x="2087563" y="739775"/>
            <a:ext cx="2560637" cy="3700463"/>
          </a:xfrm>
          <a:prstGeom prst="rect">
            <a:avLst/>
          </a:prstGeom>
          <a:noFill/>
          <a:ln w="12700">
            <a:solidFill>
              <a:prstClr val="black"/>
            </a:solidFill>
          </a:ln>
        </p:spPr>
        <p:txBody>
          <a:bodyPr vert="horz" lIns="91440" tIns="45720" rIns="91440" bIns="45720" rtlCol="0" anchor="ctr"/>
          <a:lstStyle/>
          <a:p>
            <a:pPr lvl="0"/>
            <a:endParaRPr lang="ja-JP" altLang="en-US" noProof="0" dirty="0"/>
          </a:p>
        </p:txBody>
      </p:sp>
      <p:sp>
        <p:nvSpPr>
          <p:cNvPr id="5" name="ノート プレースホルダ 4"/>
          <p:cNvSpPr>
            <a:spLocks noGrp="1"/>
          </p:cNvSpPr>
          <p:nvPr>
            <p:ph type="body" sz="quarter" idx="3"/>
          </p:nvPr>
        </p:nvSpPr>
        <p:spPr>
          <a:xfrm>
            <a:off x="673100" y="4686300"/>
            <a:ext cx="5389563" cy="4440238"/>
          </a:xfrm>
          <a:prstGeom prst="rect">
            <a:avLst/>
          </a:prstGeom>
        </p:spPr>
        <p:txBody>
          <a:bodyPr vert="horz" lIns="91440" tIns="45720" rIns="91440" bIns="45720" rtlCol="0">
            <a:normAutofit/>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 5"/>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ea typeface="+mn-ea"/>
              </a:defRPr>
            </a:lvl1pPr>
          </a:lstStyle>
          <a:p>
            <a:pPr>
              <a:defRPr/>
            </a:pPr>
            <a:endParaRPr lang="ja-JP" altLang="en-US"/>
          </a:p>
        </p:txBody>
      </p:sp>
      <p:sp>
        <p:nvSpPr>
          <p:cNvPr id="7" name="スライド番号プレースホルダ 6"/>
          <p:cNvSpPr>
            <a:spLocks noGrp="1"/>
          </p:cNvSpPr>
          <p:nvPr>
            <p:ph type="sldNum" sz="quarter" idx="5"/>
          </p:nvPr>
        </p:nvSpPr>
        <p:spPr>
          <a:xfrm>
            <a:off x="3814763" y="9371013"/>
            <a:ext cx="2919412" cy="493712"/>
          </a:xfrm>
          <a:prstGeom prst="rect">
            <a:avLst/>
          </a:prstGeom>
        </p:spPr>
        <p:txBody>
          <a:bodyPr vert="horz" wrap="square" lIns="91440" tIns="45720" rIns="91440" bIns="45720" numCol="1" anchor="b" anchorCtr="0" compatLnSpc="1">
            <a:prstTxWarp prst="textNoShape">
              <a:avLst/>
            </a:prstTxWarp>
          </a:bodyPr>
          <a:lstStyle>
            <a:lvl1pPr algn="r" eaLnBrk="1" fontAlgn="auto" hangingPunct="1">
              <a:spcBef>
                <a:spcPts val="0"/>
              </a:spcBef>
              <a:spcAft>
                <a:spcPts val="0"/>
              </a:spcAft>
              <a:defRPr sz="1200">
                <a:latin typeface="Calibri" panose="020F0502020204030204" pitchFamily="34" charset="0"/>
                <a:ea typeface="+mn-ea"/>
              </a:defRPr>
            </a:lvl1pPr>
          </a:lstStyle>
          <a:p>
            <a:pPr>
              <a:defRPr/>
            </a:pPr>
            <a:fld id="{7C4B4B66-FB77-4DF8-8FE8-C42D92E0A982}"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hf ftr="0" dt="0"/>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857250" y="1621191"/>
            <a:ext cx="5143500" cy="3448756"/>
          </a:xfrm>
        </p:spPr>
        <p:txBody>
          <a:bodyPr anchor="b"/>
          <a:lstStyle>
            <a:lvl1pPr algn="ctr">
              <a:defRPr sz="3375"/>
            </a:lvl1pPr>
          </a:lstStyle>
          <a:p>
            <a:r>
              <a:rPr lang="ja-JP" altLang="en-US"/>
              <a:t>マスター タイトルの書式設定</a:t>
            </a:r>
          </a:p>
        </p:txBody>
      </p:sp>
      <p:sp>
        <p:nvSpPr>
          <p:cNvPr id="3" name="サブタイトル 2"/>
          <p:cNvSpPr>
            <a:spLocks noGrp="1"/>
          </p:cNvSpPr>
          <p:nvPr>
            <p:ph type="subTitle" idx="1"/>
          </p:nvPr>
        </p:nvSpPr>
        <p:spPr>
          <a:xfrm>
            <a:off x="857250" y="5202944"/>
            <a:ext cx="5143500" cy="2391656"/>
          </a:xfrm>
        </p:spPr>
        <p:txBody>
          <a:bodyPr/>
          <a:lstStyle>
            <a:lvl1pPr marL="0" indent="0" algn="ctr">
              <a:buNone/>
              <a:defRPr sz="1350"/>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lang="ja-JP" altLang="en-US"/>
              <a:t>マスター サブタイトルの書式設定</a:t>
            </a:r>
          </a:p>
        </p:txBody>
      </p:sp>
      <p:sp>
        <p:nvSpPr>
          <p:cNvPr id="4" name="日付プレースホルダー 3"/>
          <p:cNvSpPr>
            <a:spLocks noGrp="1"/>
          </p:cNvSpPr>
          <p:nvPr>
            <p:ph type="dt" sz="half" idx="10"/>
          </p:nvPr>
        </p:nvSpPr>
        <p:spPr/>
        <p:txBody>
          <a:bodyPr/>
          <a:lstStyle>
            <a:lvl1pPr>
              <a:defRPr/>
            </a:lvl1pPr>
          </a:lstStyle>
          <a:p>
            <a:pPr>
              <a:defRPr/>
            </a:pPr>
            <a:fld id="{446B3D6D-E90E-4393-BEA8-77BD7196A2C5}" type="datetimeFigureOut">
              <a:rPr lang="ja-JP" altLang="en-US"/>
              <a:pPr>
                <a:defRPr/>
              </a:pPr>
              <a:t>2026/5/8</a:t>
            </a:fld>
            <a:endParaRPr lang="ja-JP" altLang="en-US" dirty="0"/>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D50156CF-6B33-4D38-B85A-B2BAFCCDFB71}" type="slidenum">
              <a:rPr lang="ja-JP" altLang="en-US"/>
              <a:pPr>
                <a:defRPr/>
              </a:pPr>
              <a:t>‹#›</a:t>
            </a:fld>
            <a:endParaRPr lang="ja-JP" altLang="en-US"/>
          </a:p>
        </p:txBody>
      </p:sp>
    </p:spTree>
    <p:extLst>
      <p:ext uri="{BB962C8B-B14F-4D97-AF65-F5344CB8AC3E}">
        <p14:creationId xmlns:p14="http://schemas.microsoft.com/office/powerpoint/2010/main" val="5751554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pPr>
              <a:defRPr/>
            </a:pPr>
            <a:fld id="{9C15B99F-6AEE-4603-98B0-EE19DCE53CCD}" type="datetimeFigureOut">
              <a:rPr lang="ja-JP" altLang="en-US"/>
              <a:pPr>
                <a:defRPr/>
              </a:pPr>
              <a:t>2026/5/8</a:t>
            </a:fld>
            <a:endParaRPr lang="ja-JP" altLang="en-US" dirty="0"/>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8BA06D84-FD8E-489E-81EA-C6915501AD7C}" type="slidenum">
              <a:rPr lang="ja-JP" altLang="en-US"/>
              <a:pPr>
                <a:defRPr/>
              </a:pPr>
              <a:t>‹#›</a:t>
            </a:fld>
            <a:endParaRPr lang="ja-JP" altLang="en-US"/>
          </a:p>
        </p:txBody>
      </p:sp>
    </p:spTree>
    <p:extLst>
      <p:ext uri="{BB962C8B-B14F-4D97-AF65-F5344CB8AC3E}">
        <p14:creationId xmlns:p14="http://schemas.microsoft.com/office/powerpoint/2010/main" val="4999035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07756" y="527403"/>
            <a:ext cx="1478756" cy="8394877"/>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471487"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pPr>
              <a:defRPr/>
            </a:pPr>
            <a:fld id="{D8AFC6F6-D3E7-4156-A337-958C851A9C60}" type="datetimeFigureOut">
              <a:rPr lang="ja-JP" altLang="en-US"/>
              <a:pPr>
                <a:defRPr/>
              </a:pPr>
              <a:t>2026/5/8</a:t>
            </a:fld>
            <a:endParaRPr lang="ja-JP" altLang="en-US" dirty="0"/>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583E4C88-8DEE-42AA-A615-E0148CE64746}" type="slidenum">
              <a:rPr lang="ja-JP" altLang="en-US"/>
              <a:pPr>
                <a:defRPr/>
              </a:pPr>
              <a:t>‹#›</a:t>
            </a:fld>
            <a:endParaRPr lang="ja-JP" altLang="en-US"/>
          </a:p>
        </p:txBody>
      </p:sp>
    </p:spTree>
    <p:extLst>
      <p:ext uri="{BB962C8B-B14F-4D97-AF65-F5344CB8AC3E}">
        <p14:creationId xmlns:p14="http://schemas.microsoft.com/office/powerpoint/2010/main" val="1374895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pPr>
              <a:defRPr/>
            </a:pPr>
            <a:fld id="{59F646FC-D22A-431B-A963-513B408DADAF}" type="datetimeFigureOut">
              <a:rPr lang="ja-JP" altLang="en-US"/>
              <a:pPr>
                <a:defRPr/>
              </a:pPr>
              <a:t>2026/5/8</a:t>
            </a:fld>
            <a:endParaRPr lang="ja-JP" altLang="en-US" dirty="0"/>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0C18CB91-E26E-421F-89B4-6507E7D9E40E}" type="slidenum">
              <a:rPr lang="ja-JP" altLang="en-US"/>
              <a:pPr>
                <a:defRPr/>
              </a:pPr>
              <a:t>‹#›</a:t>
            </a:fld>
            <a:endParaRPr lang="ja-JP" altLang="en-US"/>
          </a:p>
        </p:txBody>
      </p:sp>
    </p:spTree>
    <p:extLst>
      <p:ext uri="{BB962C8B-B14F-4D97-AF65-F5344CB8AC3E}">
        <p14:creationId xmlns:p14="http://schemas.microsoft.com/office/powerpoint/2010/main" val="2892466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467916" y="2469622"/>
            <a:ext cx="5915025" cy="4120620"/>
          </a:xfrm>
        </p:spPr>
        <p:txBody>
          <a:bodyPr anchor="b"/>
          <a:lstStyle>
            <a:lvl1pPr>
              <a:defRPr sz="3375"/>
            </a:lvl1pPr>
          </a:lstStyle>
          <a:p>
            <a:r>
              <a:rPr lang="ja-JP" altLang="en-US"/>
              <a:t>マスター タイトルの書式設定</a:t>
            </a:r>
          </a:p>
        </p:txBody>
      </p:sp>
      <p:sp>
        <p:nvSpPr>
          <p:cNvPr id="3" name="テキスト プレースホルダー 2"/>
          <p:cNvSpPr>
            <a:spLocks noGrp="1"/>
          </p:cNvSpPr>
          <p:nvPr>
            <p:ph type="body" idx="1"/>
          </p:nvPr>
        </p:nvSpPr>
        <p:spPr>
          <a:xfrm>
            <a:off x="467916" y="6629225"/>
            <a:ext cx="5915025" cy="2166937"/>
          </a:xfrm>
        </p:spPr>
        <p:txBody>
          <a:bodyPr/>
          <a:lstStyle>
            <a:lvl1pPr marL="0" indent="0">
              <a:buNone/>
              <a:defRPr sz="1350">
                <a:solidFill>
                  <a:schemeClr val="tx1">
                    <a:tint val="75000"/>
                  </a:schemeClr>
                </a:solidFill>
              </a:defRPr>
            </a:lvl1pPr>
            <a:lvl2pPr marL="257175" indent="0">
              <a:buNone/>
              <a:defRPr sz="1125">
                <a:solidFill>
                  <a:schemeClr val="tx1">
                    <a:tint val="75000"/>
                  </a:schemeClr>
                </a:solidFill>
              </a:defRPr>
            </a:lvl2pPr>
            <a:lvl3pPr marL="514350" indent="0">
              <a:buNone/>
              <a:defRPr sz="1013">
                <a:solidFill>
                  <a:schemeClr val="tx1">
                    <a:tint val="75000"/>
                  </a:schemeClr>
                </a:solidFill>
              </a:defRPr>
            </a:lvl3pPr>
            <a:lvl4pPr marL="771525" indent="0">
              <a:buNone/>
              <a:defRPr sz="900">
                <a:solidFill>
                  <a:schemeClr val="tx1">
                    <a:tint val="75000"/>
                  </a:schemeClr>
                </a:solidFill>
              </a:defRPr>
            </a:lvl4pPr>
            <a:lvl5pPr marL="1028700" indent="0">
              <a:buNone/>
              <a:defRPr sz="900">
                <a:solidFill>
                  <a:schemeClr val="tx1">
                    <a:tint val="75000"/>
                  </a:schemeClr>
                </a:solidFill>
              </a:defRPr>
            </a:lvl5pPr>
            <a:lvl6pPr marL="1285875" indent="0">
              <a:buNone/>
              <a:defRPr sz="900">
                <a:solidFill>
                  <a:schemeClr val="tx1">
                    <a:tint val="75000"/>
                  </a:schemeClr>
                </a:solidFill>
              </a:defRPr>
            </a:lvl6pPr>
            <a:lvl7pPr marL="1543050" indent="0">
              <a:buNone/>
              <a:defRPr sz="900">
                <a:solidFill>
                  <a:schemeClr val="tx1">
                    <a:tint val="75000"/>
                  </a:schemeClr>
                </a:solidFill>
              </a:defRPr>
            </a:lvl7pPr>
            <a:lvl8pPr marL="1800225" indent="0">
              <a:buNone/>
              <a:defRPr sz="900">
                <a:solidFill>
                  <a:schemeClr val="tx1">
                    <a:tint val="75000"/>
                  </a:schemeClr>
                </a:solidFill>
              </a:defRPr>
            </a:lvl8pPr>
            <a:lvl9pPr marL="2057400" indent="0">
              <a:buNone/>
              <a:defRPr sz="900">
                <a:solidFill>
                  <a:schemeClr val="tx1">
                    <a:tint val="75000"/>
                  </a:schemeClr>
                </a:solidFill>
              </a:defRPr>
            </a:lvl9pPr>
          </a:lstStyle>
          <a:p>
            <a:pPr lvl="0"/>
            <a:r>
              <a:rPr lang="ja-JP" altLang="en-US"/>
              <a:t>マスター テキストの書式設定</a:t>
            </a:r>
          </a:p>
        </p:txBody>
      </p:sp>
      <p:sp>
        <p:nvSpPr>
          <p:cNvPr id="4" name="日付プレースホルダー 3"/>
          <p:cNvSpPr>
            <a:spLocks noGrp="1"/>
          </p:cNvSpPr>
          <p:nvPr>
            <p:ph type="dt" sz="half" idx="10"/>
          </p:nvPr>
        </p:nvSpPr>
        <p:spPr/>
        <p:txBody>
          <a:bodyPr/>
          <a:lstStyle>
            <a:lvl1pPr>
              <a:defRPr/>
            </a:lvl1pPr>
          </a:lstStyle>
          <a:p>
            <a:pPr>
              <a:defRPr/>
            </a:pPr>
            <a:fld id="{FC654858-4167-493E-A88E-692A598D464F}" type="datetimeFigureOut">
              <a:rPr lang="ja-JP" altLang="en-US"/>
              <a:pPr>
                <a:defRPr/>
              </a:pPr>
              <a:t>2026/5/8</a:t>
            </a:fld>
            <a:endParaRPr lang="ja-JP" altLang="en-US" dirty="0"/>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5D6FA320-F25A-4C6F-A985-67F3131C4E2C}" type="slidenum">
              <a:rPr lang="ja-JP" altLang="en-US"/>
              <a:pPr>
                <a:defRPr/>
              </a:pPr>
              <a:t>‹#›</a:t>
            </a:fld>
            <a:endParaRPr lang="ja-JP" altLang="en-US"/>
          </a:p>
        </p:txBody>
      </p:sp>
    </p:spTree>
    <p:extLst>
      <p:ext uri="{BB962C8B-B14F-4D97-AF65-F5344CB8AC3E}">
        <p14:creationId xmlns:p14="http://schemas.microsoft.com/office/powerpoint/2010/main" val="16038689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ー 3"/>
          <p:cNvSpPr>
            <a:spLocks noGrp="1"/>
          </p:cNvSpPr>
          <p:nvPr>
            <p:ph type="dt" sz="half" idx="10"/>
          </p:nvPr>
        </p:nvSpPr>
        <p:spPr/>
        <p:txBody>
          <a:bodyPr/>
          <a:lstStyle>
            <a:lvl1pPr>
              <a:defRPr/>
            </a:lvl1pPr>
          </a:lstStyle>
          <a:p>
            <a:pPr>
              <a:defRPr/>
            </a:pPr>
            <a:fld id="{01CF736F-69E7-42D4-B171-BEA3436FFC47}" type="datetimeFigureOut">
              <a:rPr lang="ja-JP" altLang="en-US"/>
              <a:pPr>
                <a:defRPr/>
              </a:pPr>
              <a:t>2026/5/8</a:t>
            </a:fld>
            <a:endParaRPr lang="ja-JP" altLang="en-US" dirty="0"/>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pPr>
              <a:defRPr/>
            </a:pPr>
            <a:fld id="{4B581A27-A17C-4123-9C06-26F36BF9284A}" type="slidenum">
              <a:rPr lang="ja-JP" altLang="en-US"/>
              <a:pPr>
                <a:defRPr/>
              </a:pPr>
              <a:t>‹#›</a:t>
            </a:fld>
            <a:endParaRPr lang="ja-JP" altLang="en-US"/>
          </a:p>
        </p:txBody>
      </p:sp>
    </p:spTree>
    <p:extLst>
      <p:ext uri="{BB962C8B-B14F-4D97-AF65-F5344CB8AC3E}">
        <p14:creationId xmlns:p14="http://schemas.microsoft.com/office/powerpoint/2010/main" val="17108762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72381" y="527404"/>
            <a:ext cx="5915025" cy="1914702"/>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472381" y="2428347"/>
            <a:ext cx="2901255" cy="1190095"/>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3471863" y="2428347"/>
            <a:ext cx="2915543" cy="1190095"/>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ー 3"/>
          <p:cNvSpPr>
            <a:spLocks noGrp="1"/>
          </p:cNvSpPr>
          <p:nvPr>
            <p:ph type="dt" sz="half" idx="10"/>
          </p:nvPr>
        </p:nvSpPr>
        <p:spPr/>
        <p:txBody>
          <a:bodyPr/>
          <a:lstStyle>
            <a:lvl1pPr>
              <a:defRPr/>
            </a:lvl1pPr>
          </a:lstStyle>
          <a:p>
            <a:pPr>
              <a:defRPr/>
            </a:pPr>
            <a:fld id="{CFEAC5C6-5ABB-4349-A7B6-B60669F3ACD8}" type="datetimeFigureOut">
              <a:rPr lang="ja-JP" altLang="en-US"/>
              <a:pPr>
                <a:defRPr/>
              </a:pPr>
              <a:t>2026/5/8</a:t>
            </a:fld>
            <a:endParaRPr lang="ja-JP" altLang="en-US" dirty="0"/>
          </a:p>
        </p:txBody>
      </p:sp>
      <p:sp>
        <p:nvSpPr>
          <p:cNvPr id="8"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ー 5"/>
          <p:cNvSpPr>
            <a:spLocks noGrp="1"/>
          </p:cNvSpPr>
          <p:nvPr>
            <p:ph type="sldNum" sz="quarter" idx="12"/>
          </p:nvPr>
        </p:nvSpPr>
        <p:spPr/>
        <p:txBody>
          <a:bodyPr/>
          <a:lstStyle>
            <a:lvl1pPr>
              <a:defRPr/>
            </a:lvl1pPr>
          </a:lstStyle>
          <a:p>
            <a:pPr>
              <a:defRPr/>
            </a:pPr>
            <a:fld id="{0DC5F4D5-C5AA-4EC5-AD8E-572651E77E82}" type="slidenum">
              <a:rPr lang="ja-JP" altLang="en-US"/>
              <a:pPr>
                <a:defRPr/>
              </a:pPr>
              <a:t>‹#›</a:t>
            </a:fld>
            <a:endParaRPr lang="ja-JP" altLang="en-US"/>
          </a:p>
        </p:txBody>
      </p:sp>
    </p:spTree>
    <p:extLst>
      <p:ext uri="{BB962C8B-B14F-4D97-AF65-F5344CB8AC3E}">
        <p14:creationId xmlns:p14="http://schemas.microsoft.com/office/powerpoint/2010/main" val="41948400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日付プレースホルダー 3"/>
          <p:cNvSpPr>
            <a:spLocks noGrp="1"/>
          </p:cNvSpPr>
          <p:nvPr>
            <p:ph type="dt" sz="half" idx="10"/>
          </p:nvPr>
        </p:nvSpPr>
        <p:spPr/>
        <p:txBody>
          <a:bodyPr/>
          <a:lstStyle>
            <a:lvl1pPr>
              <a:defRPr/>
            </a:lvl1pPr>
          </a:lstStyle>
          <a:p>
            <a:pPr>
              <a:defRPr/>
            </a:pPr>
            <a:fld id="{B2680748-5554-4DBD-A580-4A9D024E9496}" type="datetimeFigureOut">
              <a:rPr lang="ja-JP" altLang="en-US"/>
              <a:pPr>
                <a:defRPr/>
              </a:pPr>
              <a:t>2026/5/8</a:t>
            </a:fld>
            <a:endParaRPr lang="ja-JP" altLang="en-US" dirty="0"/>
          </a:p>
        </p:txBody>
      </p:sp>
      <p:sp>
        <p:nvSpPr>
          <p:cNvPr id="4"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ー 5"/>
          <p:cNvSpPr>
            <a:spLocks noGrp="1"/>
          </p:cNvSpPr>
          <p:nvPr>
            <p:ph type="sldNum" sz="quarter" idx="12"/>
          </p:nvPr>
        </p:nvSpPr>
        <p:spPr/>
        <p:txBody>
          <a:bodyPr/>
          <a:lstStyle>
            <a:lvl1pPr>
              <a:defRPr/>
            </a:lvl1pPr>
          </a:lstStyle>
          <a:p>
            <a:pPr>
              <a:defRPr/>
            </a:pPr>
            <a:fld id="{CE93C33A-D01F-4AC8-B1D1-EFD39B7FB06C}" type="slidenum">
              <a:rPr lang="ja-JP" altLang="en-US"/>
              <a:pPr>
                <a:defRPr/>
              </a:pPr>
              <a:t>‹#›</a:t>
            </a:fld>
            <a:endParaRPr lang="ja-JP" altLang="en-US"/>
          </a:p>
        </p:txBody>
      </p:sp>
    </p:spTree>
    <p:extLst>
      <p:ext uri="{BB962C8B-B14F-4D97-AF65-F5344CB8AC3E}">
        <p14:creationId xmlns:p14="http://schemas.microsoft.com/office/powerpoint/2010/main" val="15389691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3"/>
          <p:cNvSpPr>
            <a:spLocks noGrp="1"/>
          </p:cNvSpPr>
          <p:nvPr>
            <p:ph type="dt" sz="half" idx="10"/>
          </p:nvPr>
        </p:nvSpPr>
        <p:spPr/>
        <p:txBody>
          <a:bodyPr/>
          <a:lstStyle>
            <a:lvl1pPr>
              <a:defRPr/>
            </a:lvl1pPr>
          </a:lstStyle>
          <a:p>
            <a:pPr>
              <a:defRPr/>
            </a:pPr>
            <a:fld id="{AF6F1402-0BAE-4AC4-9E3E-BF2A107264A6}" type="datetimeFigureOut">
              <a:rPr lang="ja-JP" altLang="en-US"/>
              <a:pPr>
                <a:defRPr/>
              </a:pPr>
              <a:t>2026/5/8</a:t>
            </a:fld>
            <a:endParaRPr lang="ja-JP" altLang="en-US" dirty="0"/>
          </a:p>
        </p:txBody>
      </p:sp>
      <p:sp>
        <p:nvSpPr>
          <p:cNvPr id="3"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ー 5"/>
          <p:cNvSpPr>
            <a:spLocks noGrp="1"/>
          </p:cNvSpPr>
          <p:nvPr>
            <p:ph type="sldNum" sz="quarter" idx="12"/>
          </p:nvPr>
        </p:nvSpPr>
        <p:spPr/>
        <p:txBody>
          <a:bodyPr/>
          <a:lstStyle>
            <a:lvl1pPr>
              <a:defRPr/>
            </a:lvl1pPr>
          </a:lstStyle>
          <a:p>
            <a:pPr>
              <a:defRPr/>
            </a:pPr>
            <a:fld id="{EB8D8601-B5E1-4C7C-BECB-7443479F13AF}" type="slidenum">
              <a:rPr lang="ja-JP" altLang="en-US"/>
              <a:pPr>
                <a:defRPr/>
              </a:pPr>
              <a:t>‹#›</a:t>
            </a:fld>
            <a:endParaRPr lang="ja-JP" altLang="en-US"/>
          </a:p>
        </p:txBody>
      </p:sp>
    </p:spTree>
    <p:extLst>
      <p:ext uri="{BB962C8B-B14F-4D97-AF65-F5344CB8AC3E}">
        <p14:creationId xmlns:p14="http://schemas.microsoft.com/office/powerpoint/2010/main" val="22287991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72381" y="660400"/>
            <a:ext cx="2211883" cy="2311400"/>
          </a:xfrm>
        </p:spPr>
        <p:txBody>
          <a:bodyPr anchor="b"/>
          <a:lstStyle>
            <a:lvl1pPr>
              <a:defRPr sz="1800"/>
            </a:lvl1pPr>
          </a:lstStyle>
          <a:p>
            <a:r>
              <a:rPr lang="ja-JP" altLang="en-US"/>
              <a:t>マスター タイトルの書式設定</a:t>
            </a:r>
          </a:p>
        </p:txBody>
      </p:sp>
      <p:sp>
        <p:nvSpPr>
          <p:cNvPr id="3" name="コンテンツ プレースホルダー 2"/>
          <p:cNvSpPr>
            <a:spLocks noGrp="1"/>
          </p:cNvSpPr>
          <p:nvPr>
            <p:ph idx="1"/>
          </p:nvPr>
        </p:nvSpPr>
        <p:spPr>
          <a:xfrm>
            <a:off x="2915543" y="1426281"/>
            <a:ext cx="3471863" cy="7039681"/>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472381" y="2971800"/>
            <a:ext cx="2211883" cy="550562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ja-JP" altLang="en-US"/>
              <a:t>マスター テキストの書式設定</a:t>
            </a:r>
          </a:p>
        </p:txBody>
      </p:sp>
      <p:sp>
        <p:nvSpPr>
          <p:cNvPr id="5" name="日付プレースホルダー 3"/>
          <p:cNvSpPr>
            <a:spLocks noGrp="1"/>
          </p:cNvSpPr>
          <p:nvPr>
            <p:ph type="dt" sz="half" idx="10"/>
          </p:nvPr>
        </p:nvSpPr>
        <p:spPr/>
        <p:txBody>
          <a:bodyPr/>
          <a:lstStyle>
            <a:lvl1pPr>
              <a:defRPr/>
            </a:lvl1pPr>
          </a:lstStyle>
          <a:p>
            <a:pPr>
              <a:defRPr/>
            </a:pPr>
            <a:fld id="{11075CDC-D163-4F45-9C3E-FAD9DFB04247}" type="datetimeFigureOut">
              <a:rPr lang="ja-JP" altLang="en-US"/>
              <a:pPr>
                <a:defRPr/>
              </a:pPr>
              <a:t>2026/5/8</a:t>
            </a:fld>
            <a:endParaRPr lang="ja-JP" altLang="en-US" dirty="0"/>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pPr>
              <a:defRPr/>
            </a:pPr>
            <a:fld id="{43D62A14-AA1A-43F0-B930-0A20E4571FE2}" type="slidenum">
              <a:rPr lang="ja-JP" altLang="en-US"/>
              <a:pPr>
                <a:defRPr/>
              </a:pPr>
              <a:t>‹#›</a:t>
            </a:fld>
            <a:endParaRPr lang="ja-JP" altLang="en-US"/>
          </a:p>
        </p:txBody>
      </p:sp>
    </p:spTree>
    <p:extLst>
      <p:ext uri="{BB962C8B-B14F-4D97-AF65-F5344CB8AC3E}">
        <p14:creationId xmlns:p14="http://schemas.microsoft.com/office/powerpoint/2010/main" val="16005934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472381" y="660400"/>
            <a:ext cx="2211883" cy="2311400"/>
          </a:xfrm>
        </p:spPr>
        <p:txBody>
          <a:bodyPr anchor="b"/>
          <a:lstStyle>
            <a:lvl1pPr>
              <a:defRPr sz="1800"/>
            </a:lvl1pPr>
          </a:lstStyle>
          <a:p>
            <a:r>
              <a:rPr lang="ja-JP" altLang="en-US"/>
              <a:t>マスター タイトルの書式設定</a:t>
            </a:r>
          </a:p>
        </p:txBody>
      </p:sp>
      <p:sp>
        <p:nvSpPr>
          <p:cNvPr id="3" name="図プレースホルダー 2"/>
          <p:cNvSpPr>
            <a:spLocks noGrp="1"/>
          </p:cNvSpPr>
          <p:nvPr>
            <p:ph type="pic" idx="1"/>
          </p:nvPr>
        </p:nvSpPr>
        <p:spPr>
          <a:xfrm>
            <a:off x="2915543" y="1426281"/>
            <a:ext cx="3471863" cy="7039681"/>
          </a:xfrm>
        </p:spPr>
        <p:txBody>
          <a:bodyPr rtlCol="0">
            <a:normAutofit/>
          </a:bodyPr>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pPr lvl="0"/>
            <a:endParaRPr lang="ja-JP" altLang="en-US" noProof="0"/>
          </a:p>
        </p:txBody>
      </p:sp>
      <p:sp>
        <p:nvSpPr>
          <p:cNvPr id="4" name="テキスト プレースホルダー 3"/>
          <p:cNvSpPr>
            <a:spLocks noGrp="1"/>
          </p:cNvSpPr>
          <p:nvPr>
            <p:ph type="body" sz="half" idx="2"/>
          </p:nvPr>
        </p:nvSpPr>
        <p:spPr>
          <a:xfrm>
            <a:off x="472381" y="2971800"/>
            <a:ext cx="2211883" cy="550562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ja-JP" altLang="en-US"/>
              <a:t>マスター テキストの書式設定</a:t>
            </a:r>
          </a:p>
        </p:txBody>
      </p:sp>
      <p:sp>
        <p:nvSpPr>
          <p:cNvPr id="5" name="日付プレースホルダー 3"/>
          <p:cNvSpPr>
            <a:spLocks noGrp="1"/>
          </p:cNvSpPr>
          <p:nvPr>
            <p:ph type="dt" sz="half" idx="10"/>
          </p:nvPr>
        </p:nvSpPr>
        <p:spPr/>
        <p:txBody>
          <a:bodyPr/>
          <a:lstStyle>
            <a:lvl1pPr>
              <a:defRPr/>
            </a:lvl1pPr>
          </a:lstStyle>
          <a:p>
            <a:pPr>
              <a:defRPr/>
            </a:pPr>
            <a:fld id="{158F30E9-12FE-4442-91B7-4C8C6C291192}" type="datetimeFigureOut">
              <a:rPr lang="ja-JP" altLang="en-US"/>
              <a:pPr>
                <a:defRPr/>
              </a:pPr>
              <a:t>2026/5/8</a:t>
            </a:fld>
            <a:endParaRPr lang="ja-JP" altLang="en-US" dirty="0"/>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pPr>
              <a:defRPr/>
            </a:pPr>
            <a:fld id="{9EF3ABFA-EA3A-4C46-B580-2B3DA160580F}" type="slidenum">
              <a:rPr lang="ja-JP" altLang="en-US"/>
              <a:pPr>
                <a:defRPr/>
              </a:pPr>
              <a:t>‹#›</a:t>
            </a:fld>
            <a:endParaRPr lang="ja-JP" altLang="en-US"/>
          </a:p>
        </p:txBody>
      </p:sp>
    </p:spTree>
    <p:extLst>
      <p:ext uri="{BB962C8B-B14F-4D97-AF65-F5344CB8AC3E}">
        <p14:creationId xmlns:p14="http://schemas.microsoft.com/office/powerpoint/2010/main" val="14873469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タイトル プレースホルダー 1"/>
          <p:cNvSpPr>
            <a:spLocks noGrp="1"/>
          </p:cNvSpPr>
          <p:nvPr>
            <p:ph type="title"/>
          </p:nvPr>
        </p:nvSpPr>
        <p:spPr bwMode="auto">
          <a:xfrm>
            <a:off x="471488" y="527050"/>
            <a:ext cx="5915025" cy="1914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マスター タイトルの書式設定</a:t>
            </a:r>
          </a:p>
        </p:txBody>
      </p:sp>
      <p:sp>
        <p:nvSpPr>
          <p:cNvPr id="1027" name="テキスト プレースホルダー 2"/>
          <p:cNvSpPr>
            <a:spLocks noGrp="1"/>
          </p:cNvSpPr>
          <p:nvPr>
            <p:ph type="body" idx="1"/>
          </p:nvPr>
        </p:nvSpPr>
        <p:spPr bwMode="auto">
          <a:xfrm>
            <a:off x="471488" y="2636838"/>
            <a:ext cx="5915025" cy="6284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2"/>
          </p:nvPr>
        </p:nvSpPr>
        <p:spPr>
          <a:xfrm>
            <a:off x="471488" y="9182100"/>
            <a:ext cx="1543050" cy="527050"/>
          </a:xfrm>
          <a:prstGeom prst="rect">
            <a:avLst/>
          </a:prstGeom>
        </p:spPr>
        <p:txBody>
          <a:bodyPr vert="horz" lIns="91440" tIns="45720" rIns="91440" bIns="45720" rtlCol="0" anchor="ctr"/>
          <a:lstStyle>
            <a:lvl1pPr algn="l" eaLnBrk="1" fontAlgn="auto" hangingPunct="1">
              <a:spcBef>
                <a:spcPts val="0"/>
              </a:spcBef>
              <a:spcAft>
                <a:spcPts val="0"/>
              </a:spcAft>
              <a:defRPr sz="675">
                <a:solidFill>
                  <a:schemeClr val="tx1">
                    <a:tint val="75000"/>
                  </a:schemeClr>
                </a:solidFill>
                <a:latin typeface="+mn-lt"/>
                <a:ea typeface="+mn-ea"/>
              </a:defRPr>
            </a:lvl1pPr>
          </a:lstStyle>
          <a:p>
            <a:pPr>
              <a:defRPr/>
            </a:pPr>
            <a:fld id="{FF6ECB3A-0CDF-44FA-BC7D-069867E6B990}" type="datetimeFigureOut">
              <a:rPr lang="ja-JP" altLang="en-US"/>
              <a:pPr>
                <a:defRPr/>
              </a:pPr>
              <a:t>2026/5/8</a:t>
            </a:fld>
            <a:endParaRPr lang="ja-JP" altLang="en-US" dirty="0"/>
          </a:p>
        </p:txBody>
      </p:sp>
      <p:sp>
        <p:nvSpPr>
          <p:cNvPr id="5" name="フッター プレースホルダー 4"/>
          <p:cNvSpPr>
            <a:spLocks noGrp="1"/>
          </p:cNvSpPr>
          <p:nvPr>
            <p:ph type="ftr" sz="quarter" idx="3"/>
          </p:nvPr>
        </p:nvSpPr>
        <p:spPr>
          <a:xfrm>
            <a:off x="2271713" y="9182100"/>
            <a:ext cx="2314575" cy="527050"/>
          </a:xfrm>
          <a:prstGeom prst="rect">
            <a:avLst/>
          </a:prstGeom>
        </p:spPr>
        <p:txBody>
          <a:bodyPr vert="horz" lIns="91440" tIns="45720" rIns="91440" bIns="45720" rtlCol="0" anchor="ctr"/>
          <a:lstStyle>
            <a:lvl1pPr algn="ctr" eaLnBrk="1" fontAlgn="auto" hangingPunct="1">
              <a:spcBef>
                <a:spcPts val="0"/>
              </a:spcBef>
              <a:spcAft>
                <a:spcPts val="0"/>
              </a:spcAft>
              <a:defRPr sz="675">
                <a:solidFill>
                  <a:schemeClr val="tx1">
                    <a:tint val="75000"/>
                  </a:schemeClr>
                </a:solidFill>
                <a:latin typeface="+mn-lt"/>
                <a:ea typeface="+mn-ea"/>
              </a:defRPr>
            </a:lvl1pPr>
          </a:lstStyle>
          <a:p>
            <a:pPr>
              <a:defRPr/>
            </a:pPr>
            <a:endParaRPr lang="ja-JP" altLang="en-US"/>
          </a:p>
        </p:txBody>
      </p:sp>
      <p:sp>
        <p:nvSpPr>
          <p:cNvPr id="6" name="スライド番号プレースホルダー 5"/>
          <p:cNvSpPr>
            <a:spLocks noGrp="1"/>
          </p:cNvSpPr>
          <p:nvPr>
            <p:ph type="sldNum" sz="quarter" idx="4"/>
          </p:nvPr>
        </p:nvSpPr>
        <p:spPr>
          <a:xfrm>
            <a:off x="4843463" y="9182100"/>
            <a:ext cx="1543050" cy="527050"/>
          </a:xfrm>
          <a:prstGeom prst="rect">
            <a:avLst/>
          </a:prstGeom>
        </p:spPr>
        <p:txBody>
          <a:bodyPr vert="horz" lIns="91440" tIns="45720" rIns="91440" bIns="45720" rtlCol="0" anchor="ctr"/>
          <a:lstStyle>
            <a:lvl1pPr algn="r" eaLnBrk="1" fontAlgn="auto" hangingPunct="1">
              <a:spcBef>
                <a:spcPts val="0"/>
              </a:spcBef>
              <a:spcAft>
                <a:spcPts val="0"/>
              </a:spcAft>
              <a:defRPr sz="675">
                <a:solidFill>
                  <a:schemeClr val="tx1">
                    <a:tint val="75000"/>
                  </a:schemeClr>
                </a:solidFill>
                <a:latin typeface="+mn-lt"/>
                <a:ea typeface="+mn-ea"/>
              </a:defRPr>
            </a:lvl1pPr>
          </a:lstStyle>
          <a:p>
            <a:pPr>
              <a:defRPr/>
            </a:pPr>
            <a:fld id="{57C421A2-4380-401F-88EE-A3C2A0A34D77}"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4923" r:id="rId1"/>
    <p:sldLayoutId id="2147484924" r:id="rId2"/>
    <p:sldLayoutId id="2147484925" r:id="rId3"/>
    <p:sldLayoutId id="2147484926" r:id="rId4"/>
    <p:sldLayoutId id="2147484927" r:id="rId5"/>
    <p:sldLayoutId id="2147484928" r:id="rId6"/>
    <p:sldLayoutId id="2147484929" r:id="rId7"/>
    <p:sldLayoutId id="2147484930" r:id="rId8"/>
    <p:sldLayoutId id="2147484931" r:id="rId9"/>
    <p:sldLayoutId id="2147484932" r:id="rId10"/>
    <p:sldLayoutId id="2147484933" r:id="rId11"/>
  </p:sldLayoutIdLst>
  <p:txStyles>
    <p:titleStyle>
      <a:lvl1pPr algn="l" defTabSz="514350" rtl="0" eaLnBrk="0" fontAlgn="base" hangingPunct="0">
        <a:lnSpc>
          <a:spcPct val="90000"/>
        </a:lnSpc>
        <a:spcBef>
          <a:spcPct val="0"/>
        </a:spcBef>
        <a:spcAft>
          <a:spcPct val="0"/>
        </a:spcAft>
        <a:defRPr kumimoji="1" sz="2400" kern="1200">
          <a:solidFill>
            <a:schemeClr val="tx1"/>
          </a:solidFill>
          <a:latin typeface="+mj-lt"/>
          <a:ea typeface="+mj-ea"/>
          <a:cs typeface="+mj-cs"/>
        </a:defRPr>
      </a:lvl1pPr>
      <a:lvl2pPr algn="l" defTabSz="514350" rtl="0" eaLnBrk="0" fontAlgn="base" hangingPunct="0">
        <a:lnSpc>
          <a:spcPct val="90000"/>
        </a:lnSpc>
        <a:spcBef>
          <a:spcPct val="0"/>
        </a:spcBef>
        <a:spcAft>
          <a:spcPct val="0"/>
        </a:spcAft>
        <a:defRPr kumimoji="1" sz="2400">
          <a:solidFill>
            <a:schemeClr val="tx1"/>
          </a:solidFill>
          <a:latin typeface="游ゴシック Light" panose="020B0300000000000000" pitchFamily="50" charset="-128"/>
          <a:ea typeface="游ゴシック Light" panose="020B0300000000000000" pitchFamily="50" charset="-128"/>
        </a:defRPr>
      </a:lvl2pPr>
      <a:lvl3pPr algn="l" defTabSz="514350" rtl="0" eaLnBrk="0" fontAlgn="base" hangingPunct="0">
        <a:lnSpc>
          <a:spcPct val="90000"/>
        </a:lnSpc>
        <a:spcBef>
          <a:spcPct val="0"/>
        </a:spcBef>
        <a:spcAft>
          <a:spcPct val="0"/>
        </a:spcAft>
        <a:defRPr kumimoji="1" sz="2400">
          <a:solidFill>
            <a:schemeClr val="tx1"/>
          </a:solidFill>
          <a:latin typeface="游ゴシック Light" panose="020B0300000000000000" pitchFamily="50" charset="-128"/>
          <a:ea typeface="游ゴシック Light" panose="020B0300000000000000" pitchFamily="50" charset="-128"/>
        </a:defRPr>
      </a:lvl3pPr>
      <a:lvl4pPr algn="l" defTabSz="514350" rtl="0" eaLnBrk="0" fontAlgn="base" hangingPunct="0">
        <a:lnSpc>
          <a:spcPct val="90000"/>
        </a:lnSpc>
        <a:spcBef>
          <a:spcPct val="0"/>
        </a:spcBef>
        <a:spcAft>
          <a:spcPct val="0"/>
        </a:spcAft>
        <a:defRPr kumimoji="1" sz="2400">
          <a:solidFill>
            <a:schemeClr val="tx1"/>
          </a:solidFill>
          <a:latin typeface="游ゴシック Light" panose="020B0300000000000000" pitchFamily="50" charset="-128"/>
          <a:ea typeface="游ゴシック Light" panose="020B0300000000000000" pitchFamily="50" charset="-128"/>
        </a:defRPr>
      </a:lvl4pPr>
      <a:lvl5pPr algn="l" defTabSz="514350" rtl="0" eaLnBrk="0" fontAlgn="base" hangingPunct="0">
        <a:lnSpc>
          <a:spcPct val="90000"/>
        </a:lnSpc>
        <a:spcBef>
          <a:spcPct val="0"/>
        </a:spcBef>
        <a:spcAft>
          <a:spcPct val="0"/>
        </a:spcAft>
        <a:defRPr kumimoji="1" sz="2400">
          <a:solidFill>
            <a:schemeClr val="tx1"/>
          </a:solidFill>
          <a:latin typeface="游ゴシック Light" panose="020B0300000000000000" pitchFamily="50" charset="-128"/>
          <a:ea typeface="游ゴシック Light" panose="020B0300000000000000" pitchFamily="50" charset="-128"/>
        </a:defRPr>
      </a:lvl5pPr>
      <a:lvl6pPr marL="457200" algn="l" defTabSz="514350" rtl="0" fontAlgn="base">
        <a:lnSpc>
          <a:spcPct val="90000"/>
        </a:lnSpc>
        <a:spcBef>
          <a:spcPct val="0"/>
        </a:spcBef>
        <a:spcAft>
          <a:spcPct val="0"/>
        </a:spcAft>
        <a:defRPr kumimoji="1" sz="2400">
          <a:solidFill>
            <a:schemeClr val="tx1"/>
          </a:solidFill>
          <a:latin typeface="游ゴシック Light" panose="020B0300000000000000" pitchFamily="50" charset="-128"/>
          <a:ea typeface="游ゴシック Light" panose="020B0300000000000000" pitchFamily="50" charset="-128"/>
        </a:defRPr>
      </a:lvl6pPr>
      <a:lvl7pPr marL="914400" algn="l" defTabSz="514350" rtl="0" fontAlgn="base">
        <a:lnSpc>
          <a:spcPct val="90000"/>
        </a:lnSpc>
        <a:spcBef>
          <a:spcPct val="0"/>
        </a:spcBef>
        <a:spcAft>
          <a:spcPct val="0"/>
        </a:spcAft>
        <a:defRPr kumimoji="1" sz="2400">
          <a:solidFill>
            <a:schemeClr val="tx1"/>
          </a:solidFill>
          <a:latin typeface="游ゴシック Light" panose="020B0300000000000000" pitchFamily="50" charset="-128"/>
          <a:ea typeface="游ゴシック Light" panose="020B0300000000000000" pitchFamily="50" charset="-128"/>
        </a:defRPr>
      </a:lvl7pPr>
      <a:lvl8pPr marL="1371600" algn="l" defTabSz="514350" rtl="0" fontAlgn="base">
        <a:lnSpc>
          <a:spcPct val="90000"/>
        </a:lnSpc>
        <a:spcBef>
          <a:spcPct val="0"/>
        </a:spcBef>
        <a:spcAft>
          <a:spcPct val="0"/>
        </a:spcAft>
        <a:defRPr kumimoji="1" sz="2400">
          <a:solidFill>
            <a:schemeClr val="tx1"/>
          </a:solidFill>
          <a:latin typeface="游ゴシック Light" panose="020B0300000000000000" pitchFamily="50" charset="-128"/>
          <a:ea typeface="游ゴシック Light" panose="020B0300000000000000" pitchFamily="50" charset="-128"/>
        </a:defRPr>
      </a:lvl8pPr>
      <a:lvl9pPr marL="1828800" algn="l" defTabSz="514350" rtl="0" fontAlgn="base">
        <a:lnSpc>
          <a:spcPct val="90000"/>
        </a:lnSpc>
        <a:spcBef>
          <a:spcPct val="0"/>
        </a:spcBef>
        <a:spcAft>
          <a:spcPct val="0"/>
        </a:spcAft>
        <a:defRPr kumimoji="1" sz="2400">
          <a:solidFill>
            <a:schemeClr val="tx1"/>
          </a:solidFill>
          <a:latin typeface="游ゴシック Light" panose="020B0300000000000000" pitchFamily="50" charset="-128"/>
          <a:ea typeface="游ゴシック Light" panose="020B0300000000000000" pitchFamily="50" charset="-128"/>
        </a:defRPr>
      </a:lvl9pPr>
    </p:titleStyle>
    <p:bodyStyle>
      <a:lvl1pPr marL="128588" indent="-128588" algn="l" defTabSz="514350" rtl="0" eaLnBrk="0" fontAlgn="base" hangingPunct="0">
        <a:lnSpc>
          <a:spcPct val="90000"/>
        </a:lnSpc>
        <a:spcBef>
          <a:spcPts val="563"/>
        </a:spcBef>
        <a:spcAft>
          <a:spcPct val="0"/>
        </a:spcAft>
        <a:buFont typeface="Arial" panose="020B0604020202020204" pitchFamily="34" charset="0"/>
        <a:buChar char="•"/>
        <a:defRPr kumimoji="1" sz="1500" kern="1200">
          <a:solidFill>
            <a:schemeClr val="tx1"/>
          </a:solidFill>
          <a:latin typeface="+mn-lt"/>
          <a:ea typeface="+mn-ea"/>
          <a:cs typeface="+mn-cs"/>
        </a:defRPr>
      </a:lvl1pPr>
      <a:lvl2pPr marL="385763" indent="-128588" algn="l" defTabSz="514350" rtl="0" eaLnBrk="0" fontAlgn="base" hangingPunct="0">
        <a:lnSpc>
          <a:spcPct val="90000"/>
        </a:lnSpc>
        <a:spcBef>
          <a:spcPts val="275"/>
        </a:spcBef>
        <a:spcAft>
          <a:spcPct val="0"/>
        </a:spcAft>
        <a:buFont typeface="Arial" panose="020B0604020202020204" pitchFamily="34" charset="0"/>
        <a:buChar char="•"/>
        <a:defRPr kumimoji="1" sz="1300" kern="1200">
          <a:solidFill>
            <a:schemeClr val="tx1"/>
          </a:solidFill>
          <a:latin typeface="+mn-lt"/>
          <a:ea typeface="+mn-ea"/>
          <a:cs typeface="+mn-cs"/>
        </a:defRPr>
      </a:lvl2pPr>
      <a:lvl3pPr marL="642938" indent="-128588" algn="l" defTabSz="514350" rtl="0" eaLnBrk="0" fontAlgn="base" hangingPunct="0">
        <a:lnSpc>
          <a:spcPct val="90000"/>
        </a:lnSpc>
        <a:spcBef>
          <a:spcPts val="275"/>
        </a:spcBef>
        <a:spcAft>
          <a:spcPct val="0"/>
        </a:spcAft>
        <a:buFont typeface="Arial" panose="020B0604020202020204" pitchFamily="34" charset="0"/>
        <a:buChar char="•"/>
        <a:defRPr kumimoji="1" sz="1100" kern="1200">
          <a:solidFill>
            <a:schemeClr val="tx1"/>
          </a:solidFill>
          <a:latin typeface="+mn-lt"/>
          <a:ea typeface="+mn-ea"/>
          <a:cs typeface="+mn-cs"/>
        </a:defRPr>
      </a:lvl3pPr>
      <a:lvl4pPr marL="900113" indent="-128588" algn="l" defTabSz="514350" rtl="0" eaLnBrk="0" fontAlgn="base" hangingPunct="0">
        <a:lnSpc>
          <a:spcPct val="90000"/>
        </a:lnSpc>
        <a:spcBef>
          <a:spcPts val="275"/>
        </a:spcBef>
        <a:spcAft>
          <a:spcPct val="0"/>
        </a:spcAft>
        <a:buFont typeface="Arial" panose="020B0604020202020204" pitchFamily="34" charset="0"/>
        <a:buChar char="•"/>
        <a:defRPr kumimoji="1" sz="1000" kern="1200">
          <a:solidFill>
            <a:schemeClr val="tx1"/>
          </a:solidFill>
          <a:latin typeface="+mn-lt"/>
          <a:ea typeface="+mn-ea"/>
          <a:cs typeface="+mn-cs"/>
        </a:defRPr>
      </a:lvl4pPr>
      <a:lvl5pPr marL="1157288" indent="-128588" algn="l" defTabSz="514350" rtl="0" eaLnBrk="0" fontAlgn="base" hangingPunct="0">
        <a:lnSpc>
          <a:spcPct val="90000"/>
        </a:lnSpc>
        <a:spcBef>
          <a:spcPts val="275"/>
        </a:spcBef>
        <a:spcAft>
          <a:spcPct val="0"/>
        </a:spcAft>
        <a:buFont typeface="Arial" panose="020B0604020202020204" pitchFamily="34" charset="0"/>
        <a:buChar char="•"/>
        <a:defRPr kumimoji="1" sz="1000" kern="1200">
          <a:solidFill>
            <a:schemeClr val="tx1"/>
          </a:solidFill>
          <a:latin typeface="+mn-lt"/>
          <a:ea typeface="+mn-ea"/>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9pPr>
    </p:bodyStyle>
    <p:otherStyle>
      <a:defPPr>
        <a:defRPr lang="ja-JP"/>
      </a:defPPr>
      <a:lvl1pPr marL="0" algn="l" defTabSz="514350" rtl="0" eaLnBrk="1" latinLnBrk="0" hangingPunct="1">
        <a:defRPr kumimoji="1" sz="1013" kern="1200">
          <a:solidFill>
            <a:schemeClr val="tx1"/>
          </a:solidFill>
          <a:latin typeface="+mn-lt"/>
          <a:ea typeface="+mn-ea"/>
          <a:cs typeface="+mn-cs"/>
        </a:defRPr>
      </a:lvl1pPr>
      <a:lvl2pPr marL="257175" algn="l" defTabSz="514350" rtl="0" eaLnBrk="1" latinLnBrk="0" hangingPunct="1">
        <a:defRPr kumimoji="1" sz="1013" kern="1200">
          <a:solidFill>
            <a:schemeClr val="tx1"/>
          </a:solidFill>
          <a:latin typeface="+mn-lt"/>
          <a:ea typeface="+mn-ea"/>
          <a:cs typeface="+mn-cs"/>
        </a:defRPr>
      </a:lvl2pPr>
      <a:lvl3pPr marL="514350" algn="l" defTabSz="514350" rtl="0" eaLnBrk="1" latinLnBrk="0" hangingPunct="1">
        <a:defRPr kumimoji="1" sz="1013" kern="1200">
          <a:solidFill>
            <a:schemeClr val="tx1"/>
          </a:solidFill>
          <a:latin typeface="+mn-lt"/>
          <a:ea typeface="+mn-ea"/>
          <a:cs typeface="+mn-cs"/>
        </a:defRPr>
      </a:lvl3pPr>
      <a:lvl4pPr marL="771525" algn="l" defTabSz="514350" rtl="0" eaLnBrk="1" latinLnBrk="0" hangingPunct="1">
        <a:defRPr kumimoji="1" sz="1013" kern="1200">
          <a:solidFill>
            <a:schemeClr val="tx1"/>
          </a:solidFill>
          <a:latin typeface="+mn-lt"/>
          <a:ea typeface="+mn-ea"/>
          <a:cs typeface="+mn-cs"/>
        </a:defRPr>
      </a:lvl4pPr>
      <a:lvl5pPr marL="1028700" algn="l" defTabSz="514350" rtl="0" eaLnBrk="1" latinLnBrk="0" hangingPunct="1">
        <a:defRPr kumimoji="1" sz="1013" kern="1200">
          <a:solidFill>
            <a:schemeClr val="tx1"/>
          </a:solidFill>
          <a:latin typeface="+mn-lt"/>
          <a:ea typeface="+mn-ea"/>
          <a:cs typeface="+mn-cs"/>
        </a:defRPr>
      </a:lvl5pPr>
      <a:lvl6pPr marL="1285875" algn="l" defTabSz="514350" rtl="0" eaLnBrk="1" latinLnBrk="0" hangingPunct="1">
        <a:defRPr kumimoji="1" sz="1013" kern="1200">
          <a:solidFill>
            <a:schemeClr val="tx1"/>
          </a:solidFill>
          <a:latin typeface="+mn-lt"/>
          <a:ea typeface="+mn-ea"/>
          <a:cs typeface="+mn-cs"/>
        </a:defRPr>
      </a:lvl6pPr>
      <a:lvl7pPr marL="1543050" algn="l" defTabSz="514350" rtl="0" eaLnBrk="1" latinLnBrk="0" hangingPunct="1">
        <a:defRPr kumimoji="1" sz="1013" kern="1200">
          <a:solidFill>
            <a:schemeClr val="tx1"/>
          </a:solidFill>
          <a:latin typeface="+mn-lt"/>
          <a:ea typeface="+mn-ea"/>
          <a:cs typeface="+mn-cs"/>
        </a:defRPr>
      </a:lvl7pPr>
      <a:lvl8pPr marL="1800225" algn="l" defTabSz="514350" rtl="0" eaLnBrk="1" latinLnBrk="0" hangingPunct="1">
        <a:defRPr kumimoji="1" sz="1013" kern="1200">
          <a:solidFill>
            <a:schemeClr val="tx1"/>
          </a:solidFill>
          <a:latin typeface="+mn-lt"/>
          <a:ea typeface="+mn-ea"/>
          <a:cs typeface="+mn-cs"/>
        </a:defRPr>
      </a:lvl8pPr>
      <a:lvl9pPr marL="2057400" algn="l" defTabSz="514350" rtl="0" eaLnBrk="1" latinLnBrk="0" hangingPunct="1">
        <a:defRPr kumimoji="1"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tmp"/><Relationship Id="rId2" Type="http://schemas.openxmlformats.org/officeDocument/2006/relationships/hyperlink" Target="mailto:engchipro@miesc.or.jp" TargetMode="External"/><Relationship Id="rId1" Type="http://schemas.openxmlformats.org/officeDocument/2006/relationships/slideLayout" Target="../slideLayouts/slideLayout3.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5AD86B-FFCC-6715-51F9-B444677A4499}"/>
            </a:ext>
          </a:extLst>
        </p:cNvPr>
        <p:cNvGrpSpPr/>
        <p:nvPr/>
      </p:nvGrpSpPr>
      <p:grpSpPr>
        <a:xfrm>
          <a:off x="0" y="0"/>
          <a:ext cx="0" cy="0"/>
          <a:chOff x="0" y="0"/>
          <a:chExt cx="0" cy="0"/>
        </a:xfrm>
      </p:grpSpPr>
      <p:graphicFrame>
        <p:nvGraphicFramePr>
          <p:cNvPr id="8" name="表 7">
            <a:extLst>
              <a:ext uri="{FF2B5EF4-FFF2-40B4-BE49-F238E27FC236}">
                <a16:creationId xmlns:a16="http://schemas.microsoft.com/office/drawing/2014/main" id="{6D389C99-CA2D-8F4E-F8F9-E3F2CBA836CB}"/>
              </a:ext>
            </a:extLst>
          </p:cNvPr>
          <p:cNvGraphicFramePr>
            <a:graphicFrameLocks noGrp="1"/>
          </p:cNvGraphicFramePr>
          <p:nvPr>
            <p:extLst>
              <p:ext uri="{D42A27DB-BD31-4B8C-83A1-F6EECF244321}">
                <p14:modId xmlns:p14="http://schemas.microsoft.com/office/powerpoint/2010/main" val="2190002036"/>
              </p:ext>
            </p:extLst>
          </p:nvPr>
        </p:nvGraphicFramePr>
        <p:xfrm>
          <a:off x="124189" y="1787282"/>
          <a:ext cx="6578600" cy="6623268"/>
        </p:xfrm>
        <a:graphic>
          <a:graphicData uri="http://schemas.openxmlformats.org/drawingml/2006/table">
            <a:tbl>
              <a:tblPr/>
              <a:tblGrid>
                <a:gridCol w="882533">
                  <a:extLst>
                    <a:ext uri="{9D8B030D-6E8A-4147-A177-3AD203B41FA5}">
                      <a16:colId xmlns:a16="http://schemas.microsoft.com/office/drawing/2014/main" val="1074550712"/>
                    </a:ext>
                  </a:extLst>
                </a:gridCol>
                <a:gridCol w="790952">
                  <a:extLst>
                    <a:ext uri="{9D8B030D-6E8A-4147-A177-3AD203B41FA5}">
                      <a16:colId xmlns:a16="http://schemas.microsoft.com/office/drawing/2014/main" val="169447240"/>
                    </a:ext>
                  </a:extLst>
                </a:gridCol>
                <a:gridCol w="1278650">
                  <a:extLst>
                    <a:ext uri="{9D8B030D-6E8A-4147-A177-3AD203B41FA5}">
                      <a16:colId xmlns:a16="http://schemas.microsoft.com/office/drawing/2014/main" val="2978324045"/>
                    </a:ext>
                  </a:extLst>
                </a:gridCol>
                <a:gridCol w="817676">
                  <a:extLst>
                    <a:ext uri="{9D8B030D-6E8A-4147-A177-3AD203B41FA5}">
                      <a16:colId xmlns:a16="http://schemas.microsoft.com/office/drawing/2014/main" val="3888305964"/>
                    </a:ext>
                  </a:extLst>
                </a:gridCol>
                <a:gridCol w="2808789">
                  <a:extLst>
                    <a:ext uri="{9D8B030D-6E8A-4147-A177-3AD203B41FA5}">
                      <a16:colId xmlns:a16="http://schemas.microsoft.com/office/drawing/2014/main" val="1853449734"/>
                    </a:ext>
                  </a:extLst>
                </a:gridCol>
              </a:tblGrid>
              <a:tr h="335560">
                <a:tc>
                  <a:txBody>
                    <a:bodyPr/>
                    <a:lstStyle/>
                    <a:p>
                      <a:pPr algn="ctr" fontAlgn="ctr">
                        <a:buNone/>
                      </a:pP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企業名</a:t>
                      </a:r>
                    </a:p>
                  </a:txBody>
                  <a:tcPr marL="8370" marR="8370" marT="8370" marB="0" anchor="ctr">
                    <a:lnL w="190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gridSpan="4">
                  <a:txBody>
                    <a:bodyPr/>
                    <a:lstStyle/>
                    <a:p>
                      <a:pPr algn="l" fontAlgn="ctr">
                        <a:buNone/>
                      </a:pP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　</a:t>
                      </a:r>
                    </a:p>
                  </a:txBody>
                  <a:tcPr marL="8370" marR="8370" marT="8370" marB="0" anchor="ctr">
                    <a:lnL w="6350" cap="flat" cmpd="sng" algn="ctr">
                      <a:solidFill>
                        <a:srgbClr val="000000"/>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295374833"/>
                  </a:ext>
                </a:extLst>
              </a:tr>
              <a:tr h="341723">
                <a:tc>
                  <a:txBody>
                    <a:bodyPr/>
                    <a:lstStyle/>
                    <a:p>
                      <a:pPr algn="ctr" fontAlgn="ctr">
                        <a:buNone/>
                      </a:pP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住  所</a:t>
                      </a:r>
                    </a:p>
                  </a:txBody>
                  <a:tcPr marL="8370" marR="8370" marT="8370" marB="0" anchor="ctr">
                    <a:lnL w="190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gridSpan="4">
                  <a:txBody>
                    <a:bodyPr/>
                    <a:lstStyle/>
                    <a:p>
                      <a:pPr algn="l" fontAlgn="ctr">
                        <a:buNone/>
                      </a:pP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　</a:t>
                      </a:r>
                    </a:p>
                  </a:txBody>
                  <a:tcPr marL="8370" marR="8370" marT="8370" marB="0" anchor="ctr">
                    <a:lnL w="6350" cap="flat" cmpd="sng" algn="ctr">
                      <a:solidFill>
                        <a:srgbClr val="000000"/>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611420229"/>
                  </a:ext>
                </a:extLst>
              </a:tr>
              <a:tr h="341723">
                <a:tc>
                  <a:txBody>
                    <a:bodyPr/>
                    <a:lstStyle/>
                    <a:p>
                      <a:pPr algn="ctr" fontAlgn="ctr">
                        <a:buNone/>
                      </a:pP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申込者</a:t>
                      </a:r>
                    </a:p>
                  </a:txBody>
                  <a:tcPr marL="8370" marR="8370" marT="8370" marB="0" anchor="ctr">
                    <a:lnL w="190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buNone/>
                      </a:pP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  役職 </a:t>
                      </a: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 </a:t>
                      </a:r>
                    </a:p>
                  </a:txBody>
                  <a:tcPr marL="8370" marR="8370" marT="837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buNone/>
                      </a:pP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8370" marR="8370" marT="837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buNone/>
                      </a:pP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 氏名 </a:t>
                      </a: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 </a:t>
                      </a:r>
                    </a:p>
                  </a:txBody>
                  <a:tcPr marL="8370" marR="8370" marT="837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buNone/>
                      </a:pPr>
                      <a:endParaRPr lang="ja-JP" altLang="en-US" sz="1200" b="0" i="0" u="none" strike="noStrike" dirty="0">
                        <a:solidFill>
                          <a:srgbClr val="000000"/>
                        </a:solidFill>
                        <a:effectLst/>
                        <a:latin typeface="Meiryo UI" panose="020B0604030504040204" pitchFamily="50" charset="-128"/>
                        <a:ea typeface="Meiryo UI" panose="020B0604030504040204" pitchFamily="50" charset="-128"/>
                      </a:endParaRPr>
                    </a:p>
                  </a:txBody>
                  <a:tcPr marL="8370" marR="8370" marT="8370" marB="0" anchor="ctr">
                    <a:lnL>
                      <a:noFill/>
                    </a:lnL>
                    <a:lnR w="190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44216297"/>
                  </a:ext>
                </a:extLst>
              </a:tr>
              <a:tr h="341723">
                <a:tc rowSpan="2">
                  <a:txBody>
                    <a:bodyPr/>
                    <a:lstStyle/>
                    <a:p>
                      <a:pPr algn="ctr" fontAlgn="ctr">
                        <a:buNone/>
                      </a:pP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連絡先</a:t>
                      </a:r>
                    </a:p>
                  </a:txBody>
                  <a:tcPr marL="8370" marR="8370" marT="8370" marB="0" anchor="ctr">
                    <a:lnL w="190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buNone/>
                      </a:pPr>
                      <a:r>
                        <a:rPr lang="en-US" sz="1200" b="0" i="0" u="none" strike="noStrike" dirty="0">
                          <a:solidFill>
                            <a:srgbClr val="000000"/>
                          </a:solidFill>
                          <a:effectLst/>
                          <a:latin typeface="Meiryo UI" panose="020B0604030504040204" pitchFamily="50" charset="-128"/>
                          <a:ea typeface="Meiryo UI" panose="020B0604030504040204" pitchFamily="50" charset="-128"/>
                        </a:rPr>
                        <a:t> TEL : </a:t>
                      </a:r>
                    </a:p>
                  </a:txBody>
                  <a:tcPr marL="8370" marR="8370" marT="837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gridSpan="3">
                  <a:txBody>
                    <a:bodyPr/>
                    <a:lstStyle/>
                    <a:p>
                      <a:pPr algn="l" fontAlgn="ctr">
                        <a:buNone/>
                      </a:pP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　</a:t>
                      </a:r>
                    </a:p>
                  </a:txBody>
                  <a:tcPr marL="8370" marR="8370" marT="8370" marB="0" anchor="ctr">
                    <a:lnL>
                      <a:noFill/>
                    </a:lnL>
                    <a:lnR w="190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248985154"/>
                  </a:ext>
                </a:extLst>
              </a:tr>
              <a:tr h="341723">
                <a:tc vMerge="1">
                  <a:txBody>
                    <a:bodyPr/>
                    <a:lstStyle/>
                    <a:p>
                      <a:endParaRPr kumimoji="1" lang="ja-JP" altLang="en-US"/>
                    </a:p>
                  </a:txBody>
                  <a:tcPr/>
                </a:tc>
                <a:tc>
                  <a:txBody>
                    <a:bodyPr/>
                    <a:lstStyle/>
                    <a:p>
                      <a:pPr algn="l" fontAlgn="ctr">
                        <a:buNone/>
                      </a:pPr>
                      <a:r>
                        <a:rPr lang="en-US" sz="1200" b="0" i="0" u="none" strike="noStrike" dirty="0">
                          <a:solidFill>
                            <a:srgbClr val="000000"/>
                          </a:solidFill>
                          <a:effectLst/>
                          <a:latin typeface="Meiryo UI" panose="020B0604030504040204" pitchFamily="50" charset="-128"/>
                          <a:ea typeface="Meiryo UI" panose="020B0604030504040204" pitchFamily="50" charset="-128"/>
                        </a:rPr>
                        <a:t> E-mail : </a:t>
                      </a:r>
                    </a:p>
                  </a:txBody>
                  <a:tcPr marL="8370" marR="8370" marT="837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gridSpan="3">
                  <a:txBody>
                    <a:bodyPr/>
                    <a:lstStyle/>
                    <a:p>
                      <a:pPr algn="l" fontAlgn="ctr">
                        <a:buNone/>
                      </a:pP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　</a:t>
                      </a:r>
                    </a:p>
                  </a:txBody>
                  <a:tcPr marL="8370" marR="8370" marT="8370" marB="0" anchor="ctr">
                    <a:lnL>
                      <a:noFill/>
                    </a:lnL>
                    <a:lnR w="190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714594267"/>
                  </a:ext>
                </a:extLst>
              </a:tr>
              <a:tr h="1230204">
                <a:tc rowSpan="4">
                  <a:txBody>
                    <a:bodyPr/>
                    <a:lstStyle/>
                    <a:p>
                      <a:pPr algn="ctr" fontAlgn="ctr">
                        <a:buNone/>
                      </a:pP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参加講座</a:t>
                      </a:r>
                    </a:p>
                  </a:txBody>
                  <a:tcPr marL="8370" marR="8370" marT="8370" marB="0" anchor="ctr">
                    <a:lnL w="190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fontAlgn="ctr">
                        <a:buNone/>
                      </a:pP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講座１</a:t>
                      </a:r>
                    </a:p>
                  </a:txBody>
                  <a:tcPr marL="8370" marR="8370" marT="83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gridSpan="3">
                  <a:txBody>
                    <a:bodyPr/>
                    <a:lstStyle/>
                    <a:p>
                      <a:pPr algn="ctr" fontAlgn="ctr">
                        <a:buNone/>
                      </a:pP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　</a:t>
                      </a:r>
                    </a:p>
                  </a:txBody>
                  <a:tcPr marL="8370" marR="8370" marT="8370" marB="0" anchor="ctr">
                    <a:lnL w="6350" cap="flat" cmpd="sng" algn="ctr">
                      <a:solidFill>
                        <a:srgbClr val="000000"/>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605891596"/>
                  </a:ext>
                </a:extLst>
              </a:tr>
              <a:tr h="1230204">
                <a:tc vMerge="1">
                  <a:txBody>
                    <a:bodyPr/>
                    <a:lstStyle/>
                    <a:p>
                      <a:endParaRPr kumimoji="1" lang="ja-JP" altLang="en-US"/>
                    </a:p>
                  </a:txBody>
                  <a:tcPr/>
                </a:tc>
                <a:tc>
                  <a:txBody>
                    <a:bodyPr/>
                    <a:lstStyle/>
                    <a:p>
                      <a:pPr algn="ctr" fontAlgn="ctr">
                        <a:buNone/>
                      </a:pP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講座２</a:t>
                      </a:r>
                    </a:p>
                  </a:txBody>
                  <a:tcPr marL="8370" marR="8370" marT="83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gridSpan="3">
                  <a:txBody>
                    <a:bodyPr/>
                    <a:lstStyle/>
                    <a:p>
                      <a:pPr algn="ctr" fontAlgn="ctr">
                        <a:buNone/>
                      </a:pPr>
                      <a:r>
                        <a:rPr lang="ja-JP" altLang="en-US" sz="1000" b="0" i="0" u="none" strike="noStrike">
                          <a:solidFill>
                            <a:srgbClr val="000000"/>
                          </a:solidFill>
                          <a:effectLst/>
                          <a:latin typeface="Meiryo UI" panose="020B0604030504040204" pitchFamily="50" charset="-128"/>
                          <a:ea typeface="Meiryo UI" panose="020B0604030504040204" pitchFamily="50" charset="-128"/>
                        </a:rPr>
                        <a:t>　</a:t>
                      </a:r>
                    </a:p>
                  </a:txBody>
                  <a:tcPr marL="8370" marR="8370" marT="8370" marB="0" anchor="ctr">
                    <a:lnL w="6350" cap="flat" cmpd="sng" algn="ctr">
                      <a:solidFill>
                        <a:srgbClr val="000000"/>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151107369"/>
                  </a:ext>
                </a:extLst>
              </a:tr>
              <a:tr h="1230204">
                <a:tc vMerge="1">
                  <a:txBody>
                    <a:bodyPr/>
                    <a:lstStyle/>
                    <a:p>
                      <a:endParaRPr kumimoji="1" lang="ja-JP" altLang="en-US"/>
                    </a:p>
                  </a:txBody>
                  <a:tcPr/>
                </a:tc>
                <a:tc>
                  <a:txBody>
                    <a:bodyPr/>
                    <a:lstStyle/>
                    <a:p>
                      <a:pPr algn="ctr" fontAlgn="ctr">
                        <a:buNone/>
                      </a:pP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講座３</a:t>
                      </a:r>
                    </a:p>
                  </a:txBody>
                  <a:tcPr marL="8370" marR="8370" marT="83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gridSpan="3">
                  <a:txBody>
                    <a:bodyPr/>
                    <a:lstStyle/>
                    <a:p>
                      <a:pPr algn="ctr" fontAlgn="ctr">
                        <a:buNone/>
                      </a:pPr>
                      <a:r>
                        <a:rPr lang="ja-JP" altLang="en-US" sz="1000" b="0" i="0" u="none" strike="noStrike">
                          <a:solidFill>
                            <a:srgbClr val="000000"/>
                          </a:solidFill>
                          <a:effectLst/>
                          <a:latin typeface="Meiryo UI" panose="020B0604030504040204" pitchFamily="50" charset="-128"/>
                          <a:ea typeface="Meiryo UI" panose="020B0604030504040204" pitchFamily="50" charset="-128"/>
                        </a:rPr>
                        <a:t>　</a:t>
                      </a:r>
                    </a:p>
                  </a:txBody>
                  <a:tcPr marL="8370" marR="8370" marT="8370" marB="0" anchor="ctr">
                    <a:lnL w="6350" cap="flat" cmpd="sng" algn="ctr">
                      <a:solidFill>
                        <a:srgbClr val="000000"/>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62811888"/>
                  </a:ext>
                </a:extLst>
              </a:tr>
              <a:tr h="1230204">
                <a:tc vMerge="1">
                  <a:txBody>
                    <a:bodyPr/>
                    <a:lstStyle/>
                    <a:p>
                      <a:endParaRPr kumimoji="1" lang="ja-JP" altLang="en-US"/>
                    </a:p>
                  </a:txBody>
                  <a:tcPr/>
                </a:tc>
                <a:tc>
                  <a:txBody>
                    <a:bodyPr/>
                    <a:lstStyle/>
                    <a:p>
                      <a:pPr algn="ctr" fontAlgn="ctr">
                        <a:buNone/>
                      </a:pP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講座４</a:t>
                      </a:r>
                    </a:p>
                  </a:txBody>
                  <a:tcPr marL="8370" marR="8370" marT="83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gridSpan="3">
                  <a:txBody>
                    <a:bodyPr/>
                    <a:lstStyle/>
                    <a:p>
                      <a:pPr algn="ctr" fontAlgn="ctr">
                        <a:buNone/>
                      </a:pP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　</a:t>
                      </a:r>
                    </a:p>
                  </a:txBody>
                  <a:tcPr marL="8370" marR="8370" marT="8370" marB="0" anchor="ctr">
                    <a:lnL w="6350" cap="flat" cmpd="sng" algn="ctr">
                      <a:solidFill>
                        <a:srgbClr val="000000"/>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934495486"/>
                  </a:ext>
                </a:extLst>
              </a:tr>
            </a:tbl>
          </a:graphicData>
        </a:graphic>
      </p:graphicFrame>
      <p:sp>
        <p:nvSpPr>
          <p:cNvPr id="15" name="テキスト ボックス 14">
            <a:extLst>
              <a:ext uri="{FF2B5EF4-FFF2-40B4-BE49-F238E27FC236}">
                <a16:creationId xmlns:a16="http://schemas.microsoft.com/office/drawing/2014/main" id="{BD178290-620C-4D72-707F-D36047EE90C7}"/>
              </a:ext>
            </a:extLst>
          </p:cNvPr>
          <p:cNvSpPr txBox="1"/>
          <p:nvPr/>
        </p:nvSpPr>
        <p:spPr>
          <a:xfrm>
            <a:off x="304798" y="1396033"/>
            <a:ext cx="6289813" cy="400110"/>
          </a:xfrm>
          <a:prstGeom prst="rect">
            <a:avLst/>
          </a:prstGeom>
          <a:noFill/>
        </p:spPr>
        <p:txBody>
          <a:bodyPr wrap="square" rtlCol="0">
            <a:spAutoFit/>
          </a:bodyPr>
          <a:lstStyle/>
          <a:p>
            <a:pPr algn="ctr"/>
            <a:r>
              <a:rPr kumimoji="1" lang="ja-JP" altLang="en-US" sz="2000" b="1" dirty="0">
                <a:latin typeface="Meiryo UI" panose="020B0604030504040204" pitchFamily="50" charset="-128"/>
                <a:ea typeface="Meiryo UI" panose="020B0604030504040204" pitchFamily="50" charset="-128"/>
              </a:rPr>
              <a:t>高度ものづくり技術習得講座申込書</a:t>
            </a:r>
          </a:p>
        </p:txBody>
      </p:sp>
      <p:grpSp>
        <p:nvGrpSpPr>
          <p:cNvPr id="25" name="グループ化 24">
            <a:extLst>
              <a:ext uri="{FF2B5EF4-FFF2-40B4-BE49-F238E27FC236}">
                <a16:creationId xmlns:a16="http://schemas.microsoft.com/office/drawing/2014/main" id="{711D49DF-7477-A685-0218-F7BF762F578D}"/>
              </a:ext>
            </a:extLst>
          </p:cNvPr>
          <p:cNvGrpSpPr/>
          <p:nvPr/>
        </p:nvGrpSpPr>
        <p:grpSpPr>
          <a:xfrm>
            <a:off x="152400" y="129957"/>
            <a:ext cx="6553200" cy="1246846"/>
            <a:chOff x="152400" y="129957"/>
            <a:chExt cx="6553200" cy="1246846"/>
          </a:xfrm>
        </p:grpSpPr>
        <p:sp>
          <p:nvSpPr>
            <p:cNvPr id="2" name="正方形/長方形 1">
              <a:extLst>
                <a:ext uri="{FF2B5EF4-FFF2-40B4-BE49-F238E27FC236}">
                  <a16:creationId xmlns:a16="http://schemas.microsoft.com/office/drawing/2014/main" id="{E6373467-CD9F-0194-2102-D0BA5038F70D}"/>
                </a:ext>
              </a:extLst>
            </p:cNvPr>
            <p:cNvSpPr/>
            <p:nvPr/>
          </p:nvSpPr>
          <p:spPr bwMode="auto">
            <a:xfrm>
              <a:off x="152400" y="129957"/>
              <a:ext cx="6553200" cy="1246846"/>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pPr eaLnBrk="1" hangingPunct="1">
                <a:defRPr/>
              </a:pPr>
              <a:r>
                <a:rPr lang="ja-JP" altLang="en-US" sz="1200" dirty="0">
                  <a:solidFill>
                    <a:prstClr val="black"/>
                  </a:solidFill>
                  <a:latin typeface="Meiryo UI" panose="020B0604030504040204" pitchFamily="50" charset="-128"/>
                  <a:ea typeface="Meiryo UI" panose="020B0604030504040204" pitchFamily="50" charset="-128"/>
                </a:rPr>
                <a:t>申込方法：下記枠内に必要事項を記入していただき</a:t>
              </a:r>
              <a:endParaRPr lang="en-US" altLang="ja-JP" sz="1200" dirty="0">
                <a:solidFill>
                  <a:prstClr val="black"/>
                </a:solidFill>
                <a:latin typeface="Meiryo UI" panose="020B0604030504040204" pitchFamily="50" charset="-128"/>
                <a:ea typeface="Meiryo UI" panose="020B0604030504040204" pitchFamily="50" charset="-128"/>
              </a:endParaRPr>
            </a:p>
            <a:p>
              <a:pPr eaLnBrk="1" hangingPunct="1">
                <a:defRPr/>
              </a:pPr>
              <a:endParaRPr lang="en-US" altLang="ja-JP" sz="300" dirty="0">
                <a:solidFill>
                  <a:prstClr val="black"/>
                </a:solidFill>
                <a:latin typeface="Meiryo UI" panose="020B0604030504040204" pitchFamily="50" charset="-128"/>
                <a:ea typeface="Meiryo UI" panose="020B0604030504040204" pitchFamily="50" charset="-128"/>
              </a:endParaRPr>
            </a:p>
            <a:p>
              <a:pPr eaLnBrk="1" hangingPunct="1">
                <a:defRPr/>
              </a:pPr>
              <a:r>
                <a:rPr lang="ja-JP" altLang="en-US" sz="1200" dirty="0">
                  <a:solidFill>
                    <a:prstClr val="black"/>
                  </a:solidFill>
                  <a:latin typeface="Meiryo UI" panose="020B0604030504040204" pitchFamily="50" charset="-128"/>
                  <a:ea typeface="Meiryo UI" panose="020B0604030504040204" pitchFamily="50" charset="-128"/>
                </a:rPr>
                <a:t>　　</a:t>
              </a:r>
              <a:r>
                <a:rPr lang="en-US" altLang="ja-JP" sz="1300" b="1" dirty="0">
                  <a:solidFill>
                    <a:prstClr val="black"/>
                  </a:solidFill>
                  <a:latin typeface="Meiryo UI" panose="020B0604030504040204" pitchFamily="50" charset="-128"/>
                  <a:ea typeface="Meiryo UI" panose="020B0604030504040204" pitchFamily="50" charset="-128"/>
                </a:rPr>
                <a:t>FAX 059‐253‐1262</a:t>
              </a:r>
              <a:r>
                <a:rPr lang="ja-JP" altLang="en-US" sz="1300" b="1" dirty="0">
                  <a:solidFill>
                    <a:prstClr val="black"/>
                  </a:solidFill>
                  <a:latin typeface="Meiryo UI" panose="020B0604030504040204" pitchFamily="50" charset="-128"/>
                  <a:ea typeface="Meiryo UI" panose="020B0604030504040204" pitchFamily="50" charset="-128"/>
                </a:rPr>
                <a:t>　</a:t>
              </a:r>
              <a:r>
                <a:rPr lang="ja-JP" altLang="en-US" sz="1200" dirty="0">
                  <a:solidFill>
                    <a:prstClr val="black"/>
                  </a:solidFill>
                  <a:latin typeface="Meiryo UI" panose="020B0604030504040204" pitchFamily="50" charset="-128"/>
                  <a:ea typeface="Meiryo UI" panose="020B0604030504040204" pitchFamily="50" charset="-128"/>
                </a:rPr>
                <a:t>もしくは　</a:t>
              </a:r>
              <a:r>
                <a:rPr lang="en-US" altLang="ja-JP" sz="1300" b="1" dirty="0">
                  <a:solidFill>
                    <a:prstClr val="black"/>
                  </a:solidFill>
                  <a:latin typeface="Meiryo UI" panose="020B0604030504040204" pitchFamily="50" charset="-128"/>
                  <a:ea typeface="Meiryo UI" panose="020B0604030504040204" pitchFamily="50" charset="-128"/>
                </a:rPr>
                <a:t>E-mail</a:t>
              </a:r>
              <a:r>
                <a:rPr lang="ja-JP" altLang="en-US" sz="1300" b="1" dirty="0">
                  <a:solidFill>
                    <a:prstClr val="black"/>
                  </a:solidFill>
                  <a:latin typeface="Meiryo UI" panose="020B0604030504040204" pitchFamily="50" charset="-128"/>
                  <a:ea typeface="Meiryo UI" panose="020B0604030504040204" pitchFamily="50" charset="-128"/>
                </a:rPr>
                <a:t>（</a:t>
              </a:r>
              <a:r>
                <a:rPr lang="en-US" altLang="ja-JP" sz="1300" b="1" dirty="0">
                  <a:solidFill>
                    <a:prstClr val="black"/>
                  </a:solidFill>
                  <a:latin typeface="Meiryo UI" panose="020B0604030504040204" pitchFamily="50" charset="-128"/>
                  <a:ea typeface="Meiryo UI" panose="020B0604030504040204" pitchFamily="50" charset="-128"/>
                  <a:hlinkClick r:id="rId2"/>
                </a:rPr>
                <a:t>engchipro@miesc.or.jp</a:t>
              </a:r>
              <a:r>
                <a:rPr lang="ja-JP" altLang="en-US" sz="1300" b="1" dirty="0">
                  <a:solidFill>
                    <a:prstClr val="black"/>
                  </a:solidFill>
                  <a:latin typeface="Meiryo UI" panose="020B0604030504040204" pitchFamily="50" charset="-128"/>
                  <a:ea typeface="Meiryo UI" panose="020B0604030504040204" pitchFamily="50" charset="-128"/>
                </a:rPr>
                <a:t>）</a:t>
              </a:r>
              <a:endParaRPr lang="en-US" altLang="ja-JP" sz="1300" b="1" dirty="0">
                <a:solidFill>
                  <a:prstClr val="black"/>
                </a:solidFill>
                <a:latin typeface="Meiryo UI" panose="020B0604030504040204" pitchFamily="50" charset="-128"/>
                <a:ea typeface="Meiryo UI" panose="020B0604030504040204" pitchFamily="50" charset="-128"/>
              </a:endParaRPr>
            </a:p>
            <a:p>
              <a:pPr eaLnBrk="1" hangingPunct="1">
                <a:defRPr/>
              </a:pPr>
              <a:r>
                <a:rPr lang="ja-JP" altLang="en-US" sz="300" b="1" dirty="0">
                  <a:solidFill>
                    <a:prstClr val="black"/>
                  </a:solidFill>
                  <a:latin typeface="Meiryo UI" panose="020B0604030504040204" pitchFamily="50" charset="-128"/>
                  <a:ea typeface="Meiryo UI" panose="020B0604030504040204" pitchFamily="50" charset="-128"/>
                </a:rPr>
                <a:t>　　</a:t>
              </a:r>
              <a:endParaRPr lang="en-US" altLang="ja-JP" sz="300" b="1" dirty="0">
                <a:solidFill>
                  <a:prstClr val="black"/>
                </a:solidFill>
                <a:latin typeface="Meiryo UI" panose="020B0604030504040204" pitchFamily="50" charset="-128"/>
                <a:ea typeface="Meiryo UI" panose="020B0604030504040204" pitchFamily="50" charset="-128"/>
              </a:endParaRPr>
            </a:p>
            <a:p>
              <a:pPr eaLnBrk="1" hangingPunct="1">
                <a:defRPr/>
              </a:pPr>
              <a:r>
                <a:rPr lang="ja-JP" altLang="en-US" sz="1200" dirty="0">
                  <a:solidFill>
                    <a:prstClr val="black"/>
                  </a:solidFill>
                  <a:latin typeface="Meiryo UI" panose="020B0604030504040204" pitchFamily="50" charset="-128"/>
                  <a:ea typeface="Meiryo UI" panose="020B0604030504040204" pitchFamily="50" charset="-128"/>
                </a:rPr>
                <a:t>　　にお申し込みください。</a:t>
              </a:r>
            </a:p>
            <a:p>
              <a:pPr eaLnBrk="1" hangingPunct="1">
                <a:defRPr/>
              </a:pPr>
              <a:r>
                <a:rPr lang="ja-JP" altLang="en-US" sz="1200" dirty="0">
                  <a:solidFill>
                    <a:prstClr val="black"/>
                  </a:solidFill>
                  <a:latin typeface="Meiryo UI" panose="020B0604030504040204" pitchFamily="50" charset="-128"/>
                  <a:ea typeface="Meiryo UI" panose="020B0604030504040204" pitchFamily="50" charset="-128"/>
                </a:rPr>
                <a:t>　　　</a:t>
              </a:r>
              <a:endParaRPr lang="en-US" altLang="ja-JP" sz="1200" dirty="0">
                <a:solidFill>
                  <a:prstClr val="black"/>
                </a:solidFill>
                <a:latin typeface="Meiryo UI" panose="020B0604030504040204" pitchFamily="50" charset="-128"/>
                <a:ea typeface="Meiryo UI" panose="020B0604030504040204" pitchFamily="50" charset="-128"/>
              </a:endParaRPr>
            </a:p>
            <a:p>
              <a:pPr eaLnBrk="1" hangingPunct="1">
                <a:defRPr/>
              </a:pPr>
              <a:r>
                <a:rPr lang="ja-JP" altLang="en-US" sz="1200" dirty="0">
                  <a:solidFill>
                    <a:prstClr val="black"/>
                  </a:solidFill>
                  <a:latin typeface="Meiryo UI" panose="020B0604030504040204" pitchFamily="50" charset="-128"/>
                  <a:ea typeface="Meiryo UI" panose="020B0604030504040204" pitchFamily="50" charset="-128"/>
                </a:rPr>
                <a:t> 　　　　</a:t>
              </a:r>
              <a:r>
                <a:rPr lang="en-US" altLang="ja-JP" sz="1200" dirty="0">
                  <a:solidFill>
                    <a:prstClr val="black"/>
                  </a:solidFill>
                  <a:latin typeface="Meiryo UI" panose="020B0604030504040204" pitchFamily="50" charset="-128"/>
                  <a:ea typeface="Meiryo UI" panose="020B0604030504040204" pitchFamily="50" charset="-128"/>
                </a:rPr>
                <a:t>※</a:t>
              </a:r>
              <a:r>
                <a:rPr lang="ja-JP" altLang="en-US" sz="1200" dirty="0">
                  <a:solidFill>
                    <a:prstClr val="black"/>
                  </a:solidFill>
                  <a:latin typeface="Meiryo UI" panose="020B0604030504040204" pitchFamily="50" charset="-128"/>
                  <a:ea typeface="Meiryo UI" panose="020B0604030504040204" pitchFamily="50" charset="-128"/>
                </a:rPr>
                <a:t>または、</a:t>
              </a:r>
              <a:r>
                <a:rPr lang="ja-JP" altLang="en-US" sz="1200" b="1" dirty="0">
                  <a:solidFill>
                    <a:prstClr val="black"/>
                  </a:solidFill>
                  <a:latin typeface="Meiryo UI" panose="020B0604030504040204" pitchFamily="50" charset="-128"/>
                  <a:ea typeface="Meiryo UI" panose="020B0604030504040204" pitchFamily="50" charset="-128"/>
                </a:rPr>
                <a:t>右側の二次元コードからもお申し込みいただけます</a:t>
              </a:r>
              <a:r>
                <a:rPr lang="ja-JP" altLang="en-US" sz="1200" dirty="0">
                  <a:solidFill>
                    <a:prstClr val="black"/>
                  </a:solidFill>
                  <a:latin typeface="Meiryo UI" panose="020B0604030504040204" pitchFamily="50" charset="-128"/>
                  <a:ea typeface="Meiryo UI" panose="020B0604030504040204" pitchFamily="50" charset="-128"/>
                </a:rPr>
                <a:t>。</a:t>
              </a:r>
              <a:endParaRPr lang="en-US" altLang="ja-JP" sz="1200" dirty="0">
                <a:solidFill>
                  <a:prstClr val="black"/>
                </a:solidFill>
                <a:latin typeface="Meiryo UI" panose="020B0604030504040204" pitchFamily="50" charset="-128"/>
                <a:ea typeface="Meiryo UI" panose="020B0604030504040204" pitchFamily="50" charset="-128"/>
              </a:endParaRPr>
            </a:p>
            <a:p>
              <a:pPr eaLnBrk="1" hangingPunct="1">
                <a:defRPr/>
              </a:pPr>
              <a:r>
                <a:rPr lang="ja-JP" altLang="en-US" sz="1200" dirty="0">
                  <a:solidFill>
                    <a:prstClr val="black"/>
                  </a:solidFill>
                  <a:latin typeface="Meiryo UI" panose="020B0604030504040204" pitchFamily="50" charset="-128"/>
                  <a:ea typeface="Meiryo UI" panose="020B0604030504040204" pitchFamily="50" charset="-128"/>
                </a:rPr>
                <a:t>　</a:t>
              </a:r>
              <a:endParaRPr lang="ja-JP" altLang="en-US" dirty="0"/>
            </a:p>
          </p:txBody>
        </p:sp>
        <p:sp>
          <p:nvSpPr>
            <p:cNvPr id="3" name="右矢印 2">
              <a:extLst>
                <a:ext uri="{FF2B5EF4-FFF2-40B4-BE49-F238E27FC236}">
                  <a16:creationId xmlns:a16="http://schemas.microsoft.com/office/drawing/2014/main" id="{827B673C-6B85-AC90-81D9-68E2FD403F51}"/>
                </a:ext>
              </a:extLst>
            </p:cNvPr>
            <p:cNvSpPr/>
            <p:nvPr/>
          </p:nvSpPr>
          <p:spPr bwMode="auto">
            <a:xfrm>
              <a:off x="5151673" y="1021135"/>
              <a:ext cx="360363" cy="144463"/>
            </a:xfrm>
            <a:prstGeom prst="rightArrow">
              <a:avLst/>
            </a:prstGeom>
            <a:solidFill>
              <a:schemeClr val="bg1">
                <a:lumMod val="6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5" name="テキスト ボックス 4">
              <a:extLst>
                <a:ext uri="{FF2B5EF4-FFF2-40B4-BE49-F238E27FC236}">
                  <a16:creationId xmlns:a16="http://schemas.microsoft.com/office/drawing/2014/main" id="{A151AC1C-D1B7-4489-B2C6-1E6FA9094A0B}"/>
                </a:ext>
              </a:extLst>
            </p:cNvPr>
            <p:cNvSpPr txBox="1"/>
            <p:nvPr/>
          </p:nvSpPr>
          <p:spPr>
            <a:xfrm>
              <a:off x="1700808" y="607050"/>
              <a:ext cx="3168352" cy="261610"/>
            </a:xfrm>
            <a:prstGeom prst="rect">
              <a:avLst/>
            </a:prstGeom>
            <a:noFill/>
          </p:spPr>
          <p:txBody>
            <a:bodyPr wrap="square" rtlCol="0">
              <a:spAutoFit/>
            </a:bodyPr>
            <a:lstStyle/>
            <a:p>
              <a:r>
                <a:rPr lang="en-US" altLang="ja-JP" sz="1100" dirty="0">
                  <a:latin typeface="Meiryo UI" panose="020B0604030504040204" pitchFamily="50" charset="-128"/>
                  <a:ea typeface="Meiryo UI" panose="020B0604030504040204" pitchFamily="50" charset="-128"/>
                </a:rPr>
                <a:t>(</a:t>
              </a:r>
              <a:r>
                <a:rPr lang="ja-JP" altLang="en-US" sz="1100" dirty="0">
                  <a:latin typeface="Meiryo UI" panose="020B0604030504040204" pitchFamily="50" charset="-128"/>
                  <a:ea typeface="Meiryo UI" panose="020B0604030504040204" pitchFamily="50" charset="-128"/>
                </a:rPr>
                <a:t>申込用紙は、</a:t>
              </a:r>
              <a:r>
                <a:rPr lang="en-US" altLang="ja-JP" sz="1100" dirty="0">
                  <a:latin typeface="Meiryo UI" panose="020B0604030504040204" pitchFamily="50" charset="-128"/>
                  <a:ea typeface="Meiryo UI" panose="020B0604030504040204" pitchFamily="50" charset="-128"/>
                </a:rPr>
                <a:t>HP</a:t>
              </a:r>
              <a:r>
                <a:rPr lang="ja-JP" altLang="en-US" sz="1100" dirty="0">
                  <a:latin typeface="Meiryo UI" panose="020B0604030504040204" pitchFamily="50" charset="-128"/>
                  <a:ea typeface="Meiryo UI" panose="020B0604030504040204" pitchFamily="50" charset="-128"/>
                </a:rPr>
                <a:t>からダウンロードできます。</a:t>
              </a:r>
              <a:r>
                <a:rPr lang="en-US" altLang="ja-JP" sz="1100" dirty="0">
                  <a:latin typeface="Meiryo UI" panose="020B0604030504040204" pitchFamily="50" charset="-128"/>
                  <a:ea typeface="Meiryo UI" panose="020B0604030504040204" pitchFamily="50" charset="-128"/>
                </a:rPr>
                <a:t>)</a:t>
              </a:r>
              <a:endParaRPr kumimoji="1" lang="ja-JP" altLang="en-US" sz="1100" dirty="0">
                <a:latin typeface="Meiryo UI" panose="020B0604030504040204" pitchFamily="50" charset="-128"/>
                <a:ea typeface="Meiryo UI" panose="020B0604030504040204" pitchFamily="50" charset="-128"/>
              </a:endParaRPr>
            </a:p>
          </p:txBody>
        </p:sp>
        <p:pic>
          <p:nvPicPr>
            <p:cNvPr id="7" name="図 6" descr="画面の領域">
              <a:extLst>
                <a:ext uri="{FF2B5EF4-FFF2-40B4-BE49-F238E27FC236}">
                  <a16:creationId xmlns:a16="http://schemas.microsoft.com/office/drawing/2014/main" id="{7A2F35CC-BE6A-E14D-97D3-1E332E74822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764585" y="602221"/>
              <a:ext cx="738906" cy="743524"/>
            </a:xfrm>
            <a:prstGeom prst="rect">
              <a:avLst/>
            </a:prstGeom>
          </p:spPr>
        </p:pic>
        <p:sp>
          <p:nvSpPr>
            <p:cNvPr id="12" name="テキスト ボックス 11">
              <a:extLst>
                <a:ext uri="{FF2B5EF4-FFF2-40B4-BE49-F238E27FC236}">
                  <a16:creationId xmlns:a16="http://schemas.microsoft.com/office/drawing/2014/main" id="{7E29BAB6-6882-2F61-46A7-C1FCD311C888}"/>
                </a:ext>
              </a:extLst>
            </p:cNvPr>
            <p:cNvSpPr txBox="1"/>
            <p:nvPr/>
          </p:nvSpPr>
          <p:spPr>
            <a:xfrm>
              <a:off x="1093415" y="761661"/>
              <a:ext cx="3611886" cy="261610"/>
            </a:xfrm>
            <a:prstGeom prst="rect">
              <a:avLst/>
            </a:prstGeom>
            <a:noFill/>
          </p:spPr>
          <p:txBody>
            <a:bodyPr wrap="none" rtlCol="0">
              <a:spAutoFit/>
            </a:bodyPr>
            <a:lstStyle/>
            <a:p>
              <a:r>
                <a:rPr lang="en-US" altLang="ja-JP" sz="1100" dirty="0">
                  <a:solidFill>
                    <a:srgbClr val="6666FF"/>
                  </a:solidFill>
                  <a:latin typeface="Meiryo UI" panose="020B0604030504040204" pitchFamily="50" charset="-128"/>
                  <a:ea typeface="Meiryo UI" panose="020B0604030504040204" pitchFamily="50" charset="-128"/>
                </a:rPr>
                <a:t>https://www.miesc.or.jp/support/contents/1513/</a:t>
              </a:r>
              <a:endParaRPr kumimoji="1" lang="ja-JP" altLang="en-US" sz="1100" dirty="0">
                <a:solidFill>
                  <a:srgbClr val="6666FF"/>
                </a:solidFill>
                <a:latin typeface="Meiryo UI" panose="020B0604030504040204" pitchFamily="50" charset="-128"/>
                <a:ea typeface="Meiryo UI" panose="020B0604030504040204" pitchFamily="50" charset="-128"/>
              </a:endParaRPr>
            </a:p>
          </p:txBody>
        </p:sp>
      </p:grpSp>
      <p:grpSp>
        <p:nvGrpSpPr>
          <p:cNvPr id="24" name="グループ化 23">
            <a:extLst>
              <a:ext uri="{FF2B5EF4-FFF2-40B4-BE49-F238E27FC236}">
                <a16:creationId xmlns:a16="http://schemas.microsoft.com/office/drawing/2014/main" id="{09FA502E-A2DC-4E94-3043-85791552E72A}"/>
              </a:ext>
            </a:extLst>
          </p:cNvPr>
          <p:cNvGrpSpPr/>
          <p:nvPr/>
        </p:nvGrpSpPr>
        <p:grpSpPr>
          <a:xfrm>
            <a:off x="116632" y="3477805"/>
            <a:ext cx="6652175" cy="6371739"/>
            <a:chOff x="116632" y="3477805"/>
            <a:chExt cx="6652175" cy="6371739"/>
          </a:xfrm>
        </p:grpSpPr>
        <p:sp>
          <p:nvSpPr>
            <p:cNvPr id="6183" name="Rectangle 38">
              <a:extLst>
                <a:ext uri="{FF2B5EF4-FFF2-40B4-BE49-F238E27FC236}">
                  <a16:creationId xmlns:a16="http://schemas.microsoft.com/office/drawing/2014/main" id="{DD851A01-D675-4F8D-253B-F182CA2FF1A8}"/>
                </a:ext>
              </a:extLst>
            </p:cNvPr>
            <p:cNvSpPr>
              <a:spLocks noChangeArrowheads="1"/>
            </p:cNvSpPr>
            <p:nvPr/>
          </p:nvSpPr>
          <p:spPr bwMode="auto">
            <a:xfrm>
              <a:off x="173608" y="8428434"/>
              <a:ext cx="6595199"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563"/>
                </a:spcBef>
                <a:buFont typeface="Arial" panose="020B0604020202020204" pitchFamily="34" charset="0"/>
                <a:buChar char="•"/>
                <a:defRPr kumimoji="1" sz="1500">
                  <a:solidFill>
                    <a:schemeClr val="tx1"/>
                  </a:solidFill>
                  <a:latin typeface="游ゴシック" panose="020B0400000000000000" pitchFamily="50" charset="-128"/>
                  <a:ea typeface="游ゴシック" panose="020B0400000000000000" pitchFamily="50" charset="-128"/>
                </a:defRPr>
              </a:lvl1pPr>
              <a:lvl2pPr marL="742950" indent="-285750">
                <a:lnSpc>
                  <a:spcPct val="90000"/>
                </a:lnSpc>
                <a:spcBef>
                  <a:spcPts val="275"/>
                </a:spcBef>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2pPr>
              <a:lvl3pPr marL="1143000" indent="-228600">
                <a:lnSpc>
                  <a:spcPct val="90000"/>
                </a:lnSpc>
                <a:spcBef>
                  <a:spcPts val="275"/>
                </a:spcBef>
                <a:buFont typeface="Arial" panose="020B0604020202020204" pitchFamily="34" charset="0"/>
                <a:buChar char="•"/>
                <a:defRPr kumimoji="1" sz="1100">
                  <a:solidFill>
                    <a:schemeClr val="tx1"/>
                  </a:solidFill>
                  <a:latin typeface="游ゴシック" panose="020B0400000000000000" pitchFamily="50" charset="-128"/>
                  <a:ea typeface="游ゴシック" panose="020B0400000000000000" pitchFamily="50" charset="-128"/>
                </a:defRPr>
              </a:lvl3pPr>
              <a:lvl4pPr marL="1600200" indent="-228600">
                <a:lnSpc>
                  <a:spcPct val="90000"/>
                </a:lnSpc>
                <a:spcBef>
                  <a:spcPts val="275"/>
                </a:spcBef>
                <a:buFont typeface="Arial" panose="020B0604020202020204" pitchFamily="34" charset="0"/>
                <a:buChar char="•"/>
                <a:defRPr kumimoji="1" sz="1000">
                  <a:solidFill>
                    <a:schemeClr val="tx1"/>
                  </a:solidFill>
                  <a:latin typeface="游ゴシック" panose="020B0400000000000000" pitchFamily="50" charset="-128"/>
                  <a:ea typeface="游ゴシック" panose="020B0400000000000000" pitchFamily="50" charset="-128"/>
                </a:defRPr>
              </a:lvl4pPr>
              <a:lvl5pPr marL="2057400" indent="-228600">
                <a:lnSpc>
                  <a:spcPct val="90000"/>
                </a:lnSpc>
                <a:spcBef>
                  <a:spcPts val="275"/>
                </a:spcBef>
                <a:buFont typeface="Arial" panose="020B0604020202020204" pitchFamily="34" charset="0"/>
                <a:buChar char="•"/>
                <a:defRPr kumimoji="1" sz="1000">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lnSpc>
                  <a:spcPct val="90000"/>
                </a:lnSpc>
                <a:spcBef>
                  <a:spcPts val="275"/>
                </a:spcBef>
                <a:spcAft>
                  <a:spcPct val="0"/>
                </a:spcAft>
                <a:buFont typeface="Arial" panose="020B0604020202020204" pitchFamily="34" charset="0"/>
                <a:buChar char="•"/>
                <a:defRPr kumimoji="1" sz="1000">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lnSpc>
                  <a:spcPct val="90000"/>
                </a:lnSpc>
                <a:spcBef>
                  <a:spcPts val="275"/>
                </a:spcBef>
                <a:spcAft>
                  <a:spcPct val="0"/>
                </a:spcAft>
                <a:buFont typeface="Arial" panose="020B0604020202020204" pitchFamily="34" charset="0"/>
                <a:buChar char="•"/>
                <a:defRPr kumimoji="1" sz="1000">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lnSpc>
                  <a:spcPct val="90000"/>
                </a:lnSpc>
                <a:spcBef>
                  <a:spcPts val="275"/>
                </a:spcBef>
                <a:spcAft>
                  <a:spcPct val="0"/>
                </a:spcAft>
                <a:buFont typeface="Arial" panose="020B0604020202020204" pitchFamily="34" charset="0"/>
                <a:buChar char="•"/>
                <a:defRPr kumimoji="1" sz="1000">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lnSpc>
                  <a:spcPct val="90000"/>
                </a:lnSpc>
                <a:spcBef>
                  <a:spcPts val="275"/>
                </a:spcBef>
                <a:spcAft>
                  <a:spcPct val="0"/>
                </a:spcAft>
                <a:buFont typeface="Arial" panose="020B0604020202020204" pitchFamily="34" charset="0"/>
                <a:buChar char="•"/>
                <a:defRPr kumimoji="1" sz="1000">
                  <a:solidFill>
                    <a:schemeClr val="tx1"/>
                  </a:solidFill>
                  <a:latin typeface="游ゴシック" panose="020B0400000000000000" pitchFamily="50" charset="-128"/>
                  <a:ea typeface="游ゴシック" panose="020B0400000000000000" pitchFamily="50" charset="-128"/>
                </a:defRPr>
              </a:lvl9pPr>
            </a:lstStyle>
            <a:p>
              <a:pPr eaLnBrk="1" hangingPunct="1">
                <a:lnSpc>
                  <a:spcPct val="100000"/>
                </a:lnSpc>
                <a:spcBef>
                  <a:spcPct val="0"/>
                </a:spcBef>
                <a:buFont typeface="Arial" panose="020B0604020202020204" pitchFamily="34" charset="0"/>
                <a:buNone/>
              </a:pPr>
              <a:r>
                <a:rPr lang="en-US" altLang="ja-JP" sz="1400" b="1" dirty="0">
                  <a:solidFill>
                    <a:schemeClr val="accent5">
                      <a:lumMod val="75000"/>
                    </a:schemeClr>
                  </a:solidFill>
                  <a:latin typeface="Meiryo UI" panose="020B0604030504040204" pitchFamily="50" charset="-128"/>
                  <a:ea typeface="Meiryo UI" panose="020B0604030504040204" pitchFamily="50" charset="-128"/>
                </a:rPr>
                <a:t>※</a:t>
              </a:r>
              <a:r>
                <a:rPr lang="ja-JP" altLang="en-US" sz="1400" b="1" dirty="0">
                  <a:solidFill>
                    <a:schemeClr val="accent5">
                      <a:lumMod val="75000"/>
                    </a:schemeClr>
                  </a:solidFill>
                  <a:latin typeface="Meiryo UI" panose="020B0604030504040204" pitchFamily="50" charset="-128"/>
                  <a:ea typeface="Meiryo UI" panose="020B0604030504040204" pitchFamily="50" charset="-128"/>
                </a:rPr>
                <a:t>参加者多数の場合は参加者を一覧にして頂きお申し込みください。</a:t>
              </a:r>
            </a:p>
            <a:p>
              <a:pPr eaLnBrk="1" hangingPunct="1">
                <a:lnSpc>
                  <a:spcPct val="100000"/>
                </a:lnSpc>
                <a:spcBef>
                  <a:spcPct val="0"/>
                </a:spcBef>
                <a:buFont typeface="Arial" panose="020B0604020202020204" pitchFamily="34" charset="0"/>
                <a:buNone/>
              </a:pPr>
              <a:endParaRPr lang="en-US" altLang="ja-JP" sz="600" b="1" dirty="0">
                <a:solidFill>
                  <a:schemeClr val="accent5">
                    <a:lumMod val="75000"/>
                  </a:schemeClr>
                </a:solidFill>
                <a:latin typeface="Meiryo UI" panose="020B0604030504040204" pitchFamily="50" charset="-128"/>
                <a:ea typeface="Meiryo UI" panose="020B0604030504040204" pitchFamily="50" charset="-128"/>
              </a:endParaRPr>
            </a:p>
            <a:p>
              <a:pPr eaLnBrk="1" hangingPunct="1">
                <a:lnSpc>
                  <a:spcPct val="100000"/>
                </a:lnSpc>
                <a:spcBef>
                  <a:spcPct val="0"/>
                </a:spcBef>
                <a:buFontTx/>
                <a:buNone/>
              </a:pPr>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オンライン参加の方には、開催前までに、</a:t>
              </a:r>
              <a:r>
                <a:rPr lang="en-US" altLang="ja-JP" sz="1200" dirty="0">
                  <a:latin typeface="Meiryo UI" panose="020B0604030504040204" pitchFamily="50" charset="-128"/>
                  <a:ea typeface="Meiryo UI" panose="020B0604030504040204" pitchFamily="50" charset="-128"/>
                </a:rPr>
                <a:t>Zoom URL</a:t>
              </a:r>
              <a:r>
                <a:rPr lang="ja-JP" altLang="en-US" sz="1200" dirty="0">
                  <a:latin typeface="Meiryo UI" panose="020B0604030504040204" pitchFamily="50" charset="-128"/>
                  <a:ea typeface="Meiryo UI" panose="020B0604030504040204" pitchFamily="50" charset="-128"/>
                </a:rPr>
                <a:t>を連絡先にお送りします。</a:t>
              </a:r>
              <a:endParaRPr lang="en-US" altLang="ja-JP" sz="1200" dirty="0">
                <a:latin typeface="Meiryo UI" panose="020B0604030504040204" pitchFamily="50" charset="-128"/>
                <a:ea typeface="Meiryo UI" panose="020B0604030504040204" pitchFamily="50" charset="-128"/>
              </a:endParaRPr>
            </a:p>
          </p:txBody>
        </p:sp>
        <p:sp>
          <p:nvSpPr>
            <p:cNvPr id="6" name="角丸四角形 2">
              <a:extLst>
                <a:ext uri="{FF2B5EF4-FFF2-40B4-BE49-F238E27FC236}">
                  <a16:creationId xmlns:a16="http://schemas.microsoft.com/office/drawing/2014/main" id="{B335521F-1777-D3D1-0D5D-04D426F1CF20}"/>
                </a:ext>
              </a:extLst>
            </p:cNvPr>
            <p:cNvSpPr>
              <a:spLocks noChangeArrowheads="1"/>
            </p:cNvSpPr>
            <p:nvPr/>
          </p:nvSpPr>
          <p:spPr bwMode="auto">
            <a:xfrm>
              <a:off x="124189" y="9129464"/>
              <a:ext cx="6578600" cy="720080"/>
            </a:xfrm>
            <a:prstGeom prst="roundRect">
              <a:avLst>
                <a:gd name="adj" fmla="val 14471"/>
              </a:avLst>
            </a:prstGeom>
            <a:noFill/>
            <a:ln w="19050">
              <a:solidFill>
                <a:schemeClr val="tx1">
                  <a:lumMod val="95000"/>
                  <a:lumOff val="5000"/>
                </a:schemeClr>
              </a:solidFill>
              <a:round/>
              <a:headEnd/>
              <a:tailEnd/>
            </a:ln>
          </p:spPr>
          <p:txBody>
            <a:bodyPr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auto" hangingPunct="1">
                <a:spcBef>
                  <a:spcPct val="0"/>
                </a:spcBef>
                <a:spcAft>
                  <a:spcPts val="0"/>
                </a:spcAft>
                <a:buFontTx/>
                <a:buNone/>
                <a:defRPr/>
              </a:pPr>
              <a:r>
                <a:rPr lang="ja-JP" altLang="en-US" sz="1050" dirty="0">
                  <a:latin typeface="Meiryo UI" panose="020B0604030504040204" pitchFamily="50" charset="-128"/>
                  <a:ea typeface="Meiryo UI" panose="020B0604030504040204" pitchFamily="50" charset="-128"/>
                </a:rPr>
                <a:t>　　　　　　　　公益財団法人三重県産業支援センター　　雇用プロジェクト推進課</a:t>
              </a:r>
              <a:endParaRPr lang="en-US" altLang="ja-JP" sz="1050" dirty="0">
                <a:latin typeface="Meiryo UI" panose="020B0604030504040204" pitchFamily="50" charset="-128"/>
                <a:ea typeface="Meiryo UI" panose="020B0604030504040204" pitchFamily="50" charset="-128"/>
              </a:endParaRPr>
            </a:p>
            <a:p>
              <a:pPr eaLnBrk="1" fontAlgn="auto" hangingPunct="1">
                <a:spcBef>
                  <a:spcPct val="0"/>
                </a:spcBef>
                <a:spcAft>
                  <a:spcPts val="0"/>
                </a:spcAft>
                <a:buFontTx/>
                <a:buNone/>
                <a:defRPr/>
              </a:pPr>
              <a:r>
                <a:rPr lang="ja-JP" altLang="en-US" sz="1050" dirty="0">
                  <a:latin typeface="Meiryo UI" panose="020B0604030504040204" pitchFamily="50" charset="-128"/>
                  <a:ea typeface="Meiryo UI" panose="020B0604030504040204" pitchFamily="50" charset="-128"/>
                </a:rPr>
                <a:t>　　　　　　　　　　　地域活性化雇用創造プロジェクト　　　　担当：長谷川</a:t>
              </a:r>
              <a:endParaRPr lang="en-US" altLang="ja-JP" sz="1050" dirty="0">
                <a:latin typeface="Meiryo UI" panose="020B0604030504040204" pitchFamily="50" charset="-128"/>
                <a:ea typeface="Meiryo UI" panose="020B0604030504040204" pitchFamily="50" charset="-128"/>
              </a:endParaRPr>
            </a:p>
            <a:p>
              <a:pPr eaLnBrk="1" fontAlgn="auto" hangingPunct="1">
                <a:spcBef>
                  <a:spcPct val="0"/>
                </a:spcBef>
                <a:spcAft>
                  <a:spcPts val="0"/>
                </a:spcAft>
                <a:buFontTx/>
                <a:buNone/>
                <a:defRPr/>
              </a:pPr>
              <a:r>
                <a:rPr lang="ja-JP" altLang="en-US" sz="1050" dirty="0">
                  <a:latin typeface="Meiryo UI" panose="020B0604030504040204" pitchFamily="50" charset="-128"/>
                  <a:ea typeface="Meiryo UI" panose="020B0604030504040204" pitchFamily="50" charset="-128"/>
                </a:rPr>
                <a:t>　　　　　　　　　　　〒</a:t>
              </a:r>
              <a:r>
                <a:rPr lang="en-US" altLang="ja-JP" sz="1050" dirty="0">
                  <a:latin typeface="Meiryo UI" panose="020B0604030504040204" pitchFamily="50" charset="-128"/>
                  <a:ea typeface="Meiryo UI" panose="020B0604030504040204" pitchFamily="50" charset="-128"/>
                </a:rPr>
                <a:t>514-0004 </a:t>
              </a:r>
              <a:r>
                <a:rPr lang="ja-JP" altLang="en-US" sz="1050" dirty="0">
                  <a:latin typeface="Meiryo UI" panose="020B0604030504040204" pitchFamily="50" charset="-128"/>
                  <a:ea typeface="Meiryo UI" panose="020B0604030504040204" pitchFamily="50" charset="-128"/>
                </a:rPr>
                <a:t>　津市栄町</a:t>
              </a:r>
              <a:r>
                <a:rPr lang="en-US" altLang="ja-JP" sz="1050" dirty="0">
                  <a:latin typeface="Meiryo UI" panose="020B0604030504040204" pitchFamily="50" charset="-128"/>
                  <a:ea typeface="Meiryo UI" panose="020B0604030504040204" pitchFamily="50" charset="-128"/>
                </a:rPr>
                <a:t>1</a:t>
              </a:r>
              <a:r>
                <a:rPr lang="ja-JP" altLang="en-US" sz="1050" dirty="0">
                  <a:latin typeface="Meiryo UI" panose="020B0604030504040204" pitchFamily="50" charset="-128"/>
                  <a:ea typeface="Meiryo UI" panose="020B0604030504040204" pitchFamily="50" charset="-128"/>
                </a:rPr>
                <a:t>丁目</a:t>
              </a:r>
              <a:r>
                <a:rPr lang="en-US" altLang="ja-JP" sz="1050" dirty="0">
                  <a:latin typeface="Meiryo UI" panose="020B0604030504040204" pitchFamily="50" charset="-128"/>
                  <a:ea typeface="Meiryo UI" panose="020B0604030504040204" pitchFamily="50" charset="-128"/>
                </a:rPr>
                <a:t>891</a:t>
              </a:r>
              <a:r>
                <a:rPr lang="ja-JP" altLang="en-US" sz="1050" dirty="0">
                  <a:latin typeface="Meiryo UI" panose="020B0604030504040204" pitchFamily="50" charset="-128"/>
                  <a:ea typeface="Meiryo UI" panose="020B0604030504040204" pitchFamily="50" charset="-128"/>
                </a:rPr>
                <a:t>三重県合同ビル</a:t>
              </a:r>
              <a:r>
                <a:rPr lang="en-US" altLang="ja-JP" sz="1050" dirty="0">
                  <a:latin typeface="Meiryo UI" panose="020B0604030504040204" pitchFamily="50" charset="-128"/>
                  <a:ea typeface="Meiryo UI" panose="020B0604030504040204" pitchFamily="50" charset="-128"/>
                </a:rPr>
                <a:t>5</a:t>
              </a:r>
              <a:r>
                <a:rPr lang="ja-JP" altLang="en-US" sz="1050" dirty="0">
                  <a:latin typeface="Meiryo UI" panose="020B0604030504040204" pitchFamily="50" charset="-128"/>
                  <a:ea typeface="Meiryo UI" panose="020B0604030504040204" pitchFamily="50" charset="-128"/>
                </a:rPr>
                <a:t>階　</a:t>
              </a:r>
              <a:endParaRPr lang="en-US" altLang="ja-JP" sz="1050" dirty="0">
                <a:latin typeface="Meiryo UI" panose="020B0604030504040204" pitchFamily="50" charset="-128"/>
                <a:ea typeface="Meiryo UI" panose="020B0604030504040204" pitchFamily="50" charset="-128"/>
              </a:endParaRPr>
            </a:p>
            <a:p>
              <a:pPr eaLnBrk="1" fontAlgn="auto" hangingPunct="1">
                <a:spcBef>
                  <a:spcPct val="0"/>
                </a:spcBef>
                <a:spcAft>
                  <a:spcPts val="0"/>
                </a:spcAft>
                <a:buFont typeface="Arial" charset="0"/>
                <a:buNone/>
                <a:defRPr/>
              </a:pPr>
              <a:r>
                <a:rPr lang="ja-JP" altLang="en-US" sz="1050" dirty="0">
                  <a:latin typeface="Meiryo UI" panose="020B0604030504040204" pitchFamily="50" charset="-128"/>
                  <a:ea typeface="Meiryo UI" panose="020B0604030504040204" pitchFamily="50" charset="-128"/>
                </a:rPr>
                <a:t>　　　　　　　　　　　</a:t>
              </a:r>
              <a:r>
                <a:rPr lang="en-US" altLang="ja-JP" sz="1050" dirty="0">
                  <a:latin typeface="Meiryo UI" panose="020B0604030504040204" pitchFamily="50" charset="-128"/>
                  <a:ea typeface="Meiryo UI" panose="020B0604030504040204" pitchFamily="50" charset="-128"/>
                </a:rPr>
                <a:t>TEL 059-253-1260</a:t>
              </a:r>
              <a:r>
                <a:rPr lang="ja-JP" altLang="en-US" sz="1050" dirty="0">
                  <a:latin typeface="Meiryo UI" panose="020B0604030504040204" pitchFamily="50" charset="-128"/>
                  <a:ea typeface="Meiryo UI" panose="020B0604030504040204" pitchFamily="50" charset="-128"/>
                </a:rPr>
                <a:t>　　</a:t>
              </a:r>
              <a:r>
                <a:rPr lang="en-US" altLang="ja-JP" sz="1050" dirty="0">
                  <a:latin typeface="Meiryo UI" panose="020B0604030504040204" pitchFamily="50" charset="-128"/>
                  <a:ea typeface="Meiryo UI" panose="020B0604030504040204" pitchFamily="50" charset="-128"/>
                </a:rPr>
                <a:t>FAX 059-253-1262</a:t>
              </a:r>
              <a:r>
                <a:rPr lang="ja-JP" altLang="en-US" sz="1050" dirty="0">
                  <a:latin typeface="Meiryo UI" panose="020B0604030504040204" pitchFamily="50" charset="-128"/>
                  <a:ea typeface="Meiryo UI" panose="020B0604030504040204" pitchFamily="50" charset="-128"/>
                </a:rPr>
                <a:t>　　</a:t>
              </a:r>
              <a:r>
                <a:rPr lang="en-US" altLang="ja-JP" sz="1050" dirty="0">
                  <a:latin typeface="Meiryo UI" panose="020B0604030504040204" pitchFamily="50" charset="-128"/>
                  <a:ea typeface="Meiryo UI" panose="020B0604030504040204" pitchFamily="50" charset="-128"/>
                </a:rPr>
                <a:t>E-mail</a:t>
              </a:r>
              <a:r>
                <a:rPr lang="ja-JP" altLang="en-US" sz="1050" dirty="0">
                  <a:latin typeface="Meiryo UI" panose="020B0604030504040204" pitchFamily="50" charset="-128"/>
                  <a:ea typeface="Meiryo UI" panose="020B0604030504040204" pitchFamily="50" charset="-128"/>
                </a:rPr>
                <a:t> </a:t>
              </a:r>
              <a:r>
                <a:rPr lang="en-US" altLang="ja-JP" sz="1050" dirty="0">
                  <a:latin typeface="Meiryo UI" panose="020B0604030504040204" pitchFamily="50" charset="-128"/>
                  <a:ea typeface="Meiryo UI" panose="020B0604030504040204" pitchFamily="50" charset="-128"/>
                </a:rPr>
                <a:t>engchipro@miesc.or.jp</a:t>
              </a:r>
            </a:p>
          </p:txBody>
        </p:sp>
        <p:pic>
          <p:nvPicPr>
            <p:cNvPr id="6185" name="図 4">
              <a:extLst>
                <a:ext uri="{FF2B5EF4-FFF2-40B4-BE49-F238E27FC236}">
                  <a16:creationId xmlns:a16="http://schemas.microsoft.com/office/drawing/2014/main" id="{CAD9F134-44A6-5553-E30E-3EAB2BC8460E}"/>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77800" y="9273480"/>
              <a:ext cx="679372" cy="4129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テキスト ボックス 8">
              <a:extLst>
                <a:ext uri="{FF2B5EF4-FFF2-40B4-BE49-F238E27FC236}">
                  <a16:creationId xmlns:a16="http://schemas.microsoft.com/office/drawing/2014/main" id="{F5FF0693-EC54-F961-8C7F-92DC5CAB97DD}"/>
                </a:ext>
              </a:extLst>
            </p:cNvPr>
            <p:cNvSpPr txBox="1"/>
            <p:nvPr/>
          </p:nvSpPr>
          <p:spPr>
            <a:xfrm>
              <a:off x="1844824" y="4385766"/>
              <a:ext cx="4886176" cy="307777"/>
            </a:xfrm>
            <a:prstGeom prst="rect">
              <a:avLst/>
            </a:prstGeom>
            <a:noFill/>
          </p:spPr>
          <p:txBody>
            <a:bodyPr wrap="square" rtlCol="0">
              <a:spAutoFit/>
            </a:bodyPr>
            <a:lstStyle/>
            <a:p>
              <a:pPr algn="ctr"/>
              <a:r>
                <a:rPr lang="ja-JP" altLang="en-US" sz="1400" b="1" dirty="0">
                  <a:latin typeface="Meiryo UI" panose="020B0604030504040204" pitchFamily="50" charset="-128"/>
                  <a:ea typeface="Meiryo UI" panose="020B0604030504040204" pitchFamily="50" charset="-128"/>
                </a:rPr>
                <a:t>□ 会場参加　   　／　   　　□ オンライン参加　　</a:t>
              </a:r>
              <a:endParaRPr kumimoji="1" lang="ja-JP" altLang="en-US" sz="1400" b="1" dirty="0">
                <a:latin typeface="Meiryo UI" panose="020B0604030504040204" pitchFamily="50" charset="-128"/>
                <a:ea typeface="Meiryo UI" panose="020B0604030504040204" pitchFamily="50" charset="-128"/>
              </a:endParaRPr>
            </a:p>
          </p:txBody>
        </p:sp>
        <p:sp>
          <p:nvSpPr>
            <p:cNvPr id="10" name="テキスト ボックス 9">
              <a:extLst>
                <a:ext uri="{FF2B5EF4-FFF2-40B4-BE49-F238E27FC236}">
                  <a16:creationId xmlns:a16="http://schemas.microsoft.com/office/drawing/2014/main" id="{00C9192D-6992-F483-0D21-D1AD1E4262D8}"/>
                </a:ext>
              </a:extLst>
            </p:cNvPr>
            <p:cNvSpPr txBox="1"/>
            <p:nvPr/>
          </p:nvSpPr>
          <p:spPr>
            <a:xfrm>
              <a:off x="116632" y="6118752"/>
              <a:ext cx="874936" cy="861774"/>
            </a:xfrm>
            <a:prstGeom prst="rect">
              <a:avLst/>
            </a:prstGeom>
            <a:noFill/>
          </p:spPr>
          <p:txBody>
            <a:bodyPr wrap="none" rtlCol="0">
              <a:noAutofit/>
            </a:bodyPr>
            <a:lstStyle/>
            <a:p>
              <a:r>
                <a:rPr lang="ja-JP" altLang="en-US" sz="1200" dirty="0">
                  <a:latin typeface="Meiryo UI" panose="020B0604030504040204" pitchFamily="50" charset="-128"/>
                  <a:ea typeface="Meiryo UI" panose="020B0604030504040204" pitchFamily="50" charset="-128"/>
                </a:rPr>
                <a:t>参加される</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講座の参加</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方法に</a:t>
              </a:r>
              <a:r>
                <a:rPr lang="ja-JP" altLang="en-US" sz="1200" b="1" dirty="0">
                  <a:latin typeface="Meiryo UI" panose="020B0604030504040204" pitchFamily="50" charset="-128"/>
                  <a:ea typeface="Meiryo UI" panose="020B0604030504040204" pitchFamily="50" charset="-128"/>
                </a:rPr>
                <a:t>〇</a:t>
              </a:r>
              <a:r>
                <a:rPr lang="ja-JP" altLang="en-US" sz="1200" dirty="0">
                  <a:latin typeface="Meiryo UI" panose="020B0604030504040204" pitchFamily="50" charset="-128"/>
                  <a:ea typeface="Meiryo UI" panose="020B0604030504040204" pitchFamily="50" charset="-128"/>
                </a:rPr>
                <a:t>を</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してください</a:t>
              </a:r>
              <a:endParaRPr kumimoji="1" lang="ja-JP" altLang="en-US" sz="1200" dirty="0">
                <a:latin typeface="Meiryo UI" panose="020B0604030504040204" pitchFamily="50" charset="-128"/>
                <a:ea typeface="Meiryo UI" panose="020B0604030504040204" pitchFamily="50" charset="-128"/>
              </a:endParaRPr>
            </a:p>
          </p:txBody>
        </p:sp>
        <p:sp>
          <p:nvSpPr>
            <p:cNvPr id="11" name="テキスト ボックス 10">
              <a:extLst>
                <a:ext uri="{FF2B5EF4-FFF2-40B4-BE49-F238E27FC236}">
                  <a16:creationId xmlns:a16="http://schemas.microsoft.com/office/drawing/2014/main" id="{0D97BE17-54BF-37FC-57B7-DAE8BFC1A81C}"/>
                </a:ext>
              </a:extLst>
            </p:cNvPr>
            <p:cNvSpPr txBox="1"/>
            <p:nvPr/>
          </p:nvSpPr>
          <p:spPr>
            <a:xfrm>
              <a:off x="1857045" y="6824513"/>
              <a:ext cx="4886176" cy="307777"/>
            </a:xfrm>
            <a:prstGeom prst="rect">
              <a:avLst/>
            </a:prstGeom>
            <a:noFill/>
          </p:spPr>
          <p:txBody>
            <a:bodyPr wrap="square" rtlCol="0">
              <a:spAutoFit/>
            </a:bodyPr>
            <a:lstStyle/>
            <a:p>
              <a:pPr algn="ctr"/>
              <a:r>
                <a:rPr lang="ja-JP" altLang="en-US" sz="1400" b="1" dirty="0">
                  <a:latin typeface="Meiryo UI" panose="020B0604030504040204" pitchFamily="50" charset="-128"/>
                  <a:ea typeface="Meiryo UI" panose="020B0604030504040204" pitchFamily="50" charset="-128"/>
                </a:rPr>
                <a:t>□ 会場参加　   　／　   　　□ オンライン参加　　</a:t>
              </a:r>
              <a:endParaRPr kumimoji="1" lang="ja-JP" altLang="en-US" sz="1400" b="1" dirty="0">
                <a:latin typeface="Meiryo UI" panose="020B0604030504040204" pitchFamily="50" charset="-128"/>
                <a:ea typeface="Meiryo UI" panose="020B0604030504040204" pitchFamily="50" charset="-128"/>
              </a:endParaRPr>
            </a:p>
          </p:txBody>
        </p:sp>
        <p:sp>
          <p:nvSpPr>
            <p:cNvPr id="13" name="テキスト ボックス 12">
              <a:extLst>
                <a:ext uri="{FF2B5EF4-FFF2-40B4-BE49-F238E27FC236}">
                  <a16:creationId xmlns:a16="http://schemas.microsoft.com/office/drawing/2014/main" id="{0173C142-98BF-FE82-055C-0A1EDC37DEFE}"/>
                </a:ext>
              </a:extLst>
            </p:cNvPr>
            <p:cNvSpPr txBox="1"/>
            <p:nvPr/>
          </p:nvSpPr>
          <p:spPr>
            <a:xfrm>
              <a:off x="1847635" y="5609902"/>
              <a:ext cx="4886176" cy="307777"/>
            </a:xfrm>
            <a:prstGeom prst="rect">
              <a:avLst/>
            </a:prstGeom>
            <a:noFill/>
          </p:spPr>
          <p:txBody>
            <a:bodyPr wrap="square" rtlCol="0">
              <a:spAutoFit/>
            </a:bodyPr>
            <a:lstStyle/>
            <a:p>
              <a:pPr algn="ctr"/>
              <a:r>
                <a:rPr lang="ja-JP" altLang="en-US" sz="1400" b="1" dirty="0">
                  <a:latin typeface="Meiryo UI" panose="020B0604030504040204" pitchFamily="50" charset="-128"/>
                  <a:ea typeface="Meiryo UI" panose="020B0604030504040204" pitchFamily="50" charset="-128"/>
                </a:rPr>
                <a:t>□ 会場参加　   　／　   　　□ オンライン参加　　</a:t>
              </a:r>
              <a:endParaRPr kumimoji="1" lang="ja-JP" altLang="en-US" sz="1400" b="1" dirty="0">
                <a:latin typeface="Meiryo UI" panose="020B0604030504040204" pitchFamily="50" charset="-128"/>
                <a:ea typeface="Meiryo UI" panose="020B0604030504040204" pitchFamily="50" charset="-128"/>
              </a:endParaRPr>
            </a:p>
          </p:txBody>
        </p:sp>
        <p:sp>
          <p:nvSpPr>
            <p:cNvPr id="14" name="テキスト ボックス 13">
              <a:extLst>
                <a:ext uri="{FF2B5EF4-FFF2-40B4-BE49-F238E27FC236}">
                  <a16:creationId xmlns:a16="http://schemas.microsoft.com/office/drawing/2014/main" id="{663341B2-2B47-7B78-EF85-3E4909E779F8}"/>
                </a:ext>
              </a:extLst>
            </p:cNvPr>
            <p:cNvSpPr txBox="1"/>
            <p:nvPr/>
          </p:nvSpPr>
          <p:spPr>
            <a:xfrm>
              <a:off x="1844824" y="8075969"/>
              <a:ext cx="4886176" cy="307777"/>
            </a:xfrm>
            <a:prstGeom prst="rect">
              <a:avLst/>
            </a:prstGeom>
            <a:noFill/>
          </p:spPr>
          <p:txBody>
            <a:bodyPr wrap="square" rtlCol="0">
              <a:spAutoFit/>
            </a:bodyPr>
            <a:lstStyle/>
            <a:p>
              <a:pPr algn="ctr"/>
              <a:r>
                <a:rPr lang="ja-JP" altLang="en-US" sz="1400" b="1" dirty="0">
                  <a:latin typeface="Meiryo UI" panose="020B0604030504040204" pitchFamily="50" charset="-128"/>
                  <a:ea typeface="Meiryo UI" panose="020B0604030504040204" pitchFamily="50" charset="-128"/>
                </a:rPr>
                <a:t>□ 会場参加　   　／　   　　□ オンライン参加　　</a:t>
              </a:r>
              <a:endParaRPr kumimoji="1" lang="ja-JP" altLang="en-US" sz="1400" b="1" dirty="0">
                <a:latin typeface="Meiryo UI" panose="020B0604030504040204" pitchFamily="50" charset="-128"/>
                <a:ea typeface="Meiryo UI" panose="020B0604030504040204" pitchFamily="50" charset="-128"/>
              </a:endParaRPr>
            </a:p>
          </p:txBody>
        </p:sp>
        <p:sp>
          <p:nvSpPr>
            <p:cNvPr id="16" name="テキスト ボックス 15">
              <a:extLst>
                <a:ext uri="{FF2B5EF4-FFF2-40B4-BE49-F238E27FC236}">
                  <a16:creationId xmlns:a16="http://schemas.microsoft.com/office/drawing/2014/main" id="{5D5C340E-E05C-D2AD-4DB1-2CBAC2F2D6F5}"/>
                </a:ext>
              </a:extLst>
            </p:cNvPr>
            <p:cNvSpPr txBox="1"/>
            <p:nvPr/>
          </p:nvSpPr>
          <p:spPr>
            <a:xfrm>
              <a:off x="1844823" y="3477805"/>
              <a:ext cx="4886176" cy="923330"/>
            </a:xfrm>
            <a:prstGeom prst="rect">
              <a:avLst/>
            </a:prstGeom>
            <a:noFill/>
          </p:spPr>
          <p:txBody>
            <a:bodyPr wrap="square" rtlCol="0">
              <a:spAutoFit/>
            </a:bodyPr>
            <a:lstStyle/>
            <a:p>
              <a:r>
                <a:rPr kumimoji="1" lang="ja-JP" altLang="en-US" sz="1200" b="1" dirty="0">
                  <a:solidFill>
                    <a:schemeClr val="accent5">
                      <a:lumMod val="75000"/>
                    </a:schemeClr>
                  </a:solidFill>
                  <a:latin typeface="Meiryo UI" panose="020B0604030504040204" pitchFamily="50" charset="-128"/>
                  <a:ea typeface="Meiryo UI" panose="020B0604030504040204" pitchFamily="50" charset="-128"/>
                </a:rPr>
                <a:t>「製造現場のための生成</a:t>
              </a:r>
              <a:r>
                <a:rPr kumimoji="1" lang="en-US" altLang="ja-JP" sz="1200" b="1" dirty="0">
                  <a:solidFill>
                    <a:schemeClr val="accent5">
                      <a:lumMod val="75000"/>
                    </a:schemeClr>
                  </a:solidFill>
                  <a:latin typeface="Meiryo UI" panose="020B0604030504040204" pitchFamily="50" charset="-128"/>
                  <a:ea typeface="Meiryo UI" panose="020B0604030504040204" pitchFamily="50" charset="-128"/>
                </a:rPr>
                <a:t>AI</a:t>
              </a:r>
              <a:r>
                <a:rPr kumimoji="1" lang="ja-JP" altLang="en-US" sz="1200" b="1" dirty="0">
                  <a:solidFill>
                    <a:schemeClr val="accent5">
                      <a:lumMod val="75000"/>
                    </a:schemeClr>
                  </a:solidFill>
                  <a:latin typeface="Meiryo UI" panose="020B0604030504040204" pitchFamily="50" charset="-128"/>
                  <a:ea typeface="Meiryo UI" panose="020B0604030504040204" pitchFamily="50" charset="-128"/>
                </a:rPr>
                <a:t>活用」</a:t>
              </a:r>
              <a:endParaRPr kumimoji="1" lang="en-US" altLang="ja-JP" sz="1200" b="1" dirty="0">
                <a:solidFill>
                  <a:schemeClr val="accent5">
                    <a:lumMod val="75000"/>
                  </a:schemeClr>
                </a:solidFill>
                <a:latin typeface="Meiryo UI" panose="020B0604030504040204" pitchFamily="50" charset="-128"/>
                <a:ea typeface="Meiryo UI" panose="020B0604030504040204" pitchFamily="50" charset="-128"/>
              </a:endParaRPr>
            </a:p>
            <a:p>
              <a:r>
                <a:rPr lang="en-US" altLang="ja-JP" sz="1200" b="1" dirty="0">
                  <a:solidFill>
                    <a:schemeClr val="accent5">
                      <a:lumMod val="75000"/>
                    </a:schemeClr>
                  </a:solidFill>
                  <a:latin typeface="Meiryo UI" panose="020B0604030504040204" pitchFamily="50" charset="-128"/>
                  <a:ea typeface="Meiryo UI" panose="020B0604030504040204" pitchFamily="50" charset="-128"/>
                </a:rPr>
                <a:t>    </a:t>
              </a:r>
              <a:r>
                <a:rPr lang="ja-JP" altLang="en-US" sz="1200" b="1" dirty="0">
                  <a:solidFill>
                    <a:schemeClr val="accent5">
                      <a:lumMod val="75000"/>
                    </a:schemeClr>
                  </a:solidFill>
                  <a:latin typeface="Meiryo UI" panose="020B0604030504040204" pitchFamily="50" charset="-128"/>
                  <a:ea typeface="Meiryo UI" panose="020B0604030504040204" pitchFamily="50" charset="-128"/>
                </a:rPr>
                <a:t>～最新動向と</a:t>
              </a:r>
              <a:r>
                <a:rPr lang="en-US" altLang="ja-JP" sz="1200" b="1" dirty="0">
                  <a:solidFill>
                    <a:schemeClr val="accent5">
                      <a:lumMod val="75000"/>
                    </a:schemeClr>
                  </a:solidFill>
                  <a:latin typeface="Meiryo UI" panose="020B0604030504040204" pitchFamily="50" charset="-128"/>
                  <a:ea typeface="Meiryo UI" panose="020B0604030504040204" pitchFamily="50" charset="-128"/>
                </a:rPr>
                <a:t>Excel × AI</a:t>
              </a:r>
              <a:r>
                <a:rPr lang="ja-JP" altLang="en-US" sz="1200" b="1" dirty="0">
                  <a:solidFill>
                    <a:schemeClr val="accent5">
                      <a:lumMod val="75000"/>
                    </a:schemeClr>
                  </a:solidFill>
                  <a:latin typeface="Meiryo UI" panose="020B0604030504040204" pitchFamily="50" charset="-128"/>
                  <a:ea typeface="Meiryo UI" panose="020B0604030504040204" pitchFamily="50" charset="-128"/>
                </a:rPr>
                <a:t>エージェントによる業務半自動化～</a:t>
              </a:r>
            </a:p>
            <a:p>
              <a:endParaRPr kumimoji="1" lang="en-US" altLang="ja-JP" sz="300" b="1" dirty="0">
                <a:solidFill>
                  <a:schemeClr val="accent5">
                    <a:lumMod val="75000"/>
                  </a:schemeClr>
                </a:solidFill>
                <a:latin typeface="Meiryo UI" panose="020B0604030504040204" pitchFamily="50" charset="-128"/>
                <a:ea typeface="Meiryo UI" panose="020B0604030504040204" pitchFamily="50" charset="-128"/>
              </a:endParaRPr>
            </a:p>
            <a:p>
              <a:r>
                <a:rPr kumimoji="1" lang="ja-JP" altLang="en-US" sz="900" dirty="0">
                  <a:solidFill>
                    <a:schemeClr val="tx1">
                      <a:lumMod val="50000"/>
                      <a:lumOff val="50000"/>
                    </a:schemeClr>
                  </a:solidFill>
                  <a:latin typeface="Meiryo UI" panose="020B0604030504040204" pitchFamily="50" charset="-128"/>
                  <a:ea typeface="Meiryo UI" panose="020B0604030504040204" pitchFamily="50" charset="-128"/>
                </a:rPr>
                <a:t>製造業の現場では、生産管理や在庫管理が複雑化し、効率的な管理が難しいという課題が常に存在しています。今回は、生成</a:t>
              </a:r>
              <a:r>
                <a:rPr kumimoji="1" lang="en-US" altLang="ja-JP" sz="900" dirty="0">
                  <a:solidFill>
                    <a:schemeClr val="tx1">
                      <a:lumMod val="50000"/>
                      <a:lumOff val="50000"/>
                    </a:schemeClr>
                  </a:solidFill>
                  <a:latin typeface="Meiryo UI" panose="020B0604030504040204" pitchFamily="50" charset="-128"/>
                  <a:ea typeface="Meiryo UI" panose="020B0604030504040204" pitchFamily="50" charset="-128"/>
                </a:rPr>
                <a:t>AI</a:t>
              </a:r>
              <a:r>
                <a:rPr kumimoji="1" lang="ja-JP" altLang="en-US" sz="900" dirty="0">
                  <a:solidFill>
                    <a:schemeClr val="tx1">
                      <a:lumMod val="50000"/>
                      <a:lumOff val="50000"/>
                    </a:schemeClr>
                  </a:solidFill>
                  <a:latin typeface="Meiryo UI" panose="020B0604030504040204" pitchFamily="50" charset="-128"/>
                  <a:ea typeface="Meiryo UI" panose="020B0604030504040204" pitchFamily="50" charset="-128"/>
                </a:rPr>
                <a:t>を活用し</a:t>
              </a:r>
              <a:r>
                <a:rPr kumimoji="1" lang="en-US" altLang="ja-JP" sz="900" dirty="0">
                  <a:solidFill>
                    <a:schemeClr val="tx1">
                      <a:lumMod val="50000"/>
                      <a:lumOff val="50000"/>
                    </a:schemeClr>
                  </a:solidFill>
                  <a:latin typeface="Meiryo UI" panose="020B0604030504040204" pitchFamily="50" charset="-128"/>
                  <a:ea typeface="Meiryo UI" panose="020B0604030504040204" pitchFamily="50" charset="-128"/>
                </a:rPr>
                <a:t>Excel</a:t>
              </a:r>
              <a:r>
                <a:rPr kumimoji="1" lang="ja-JP" altLang="en-US" sz="900" dirty="0">
                  <a:solidFill>
                    <a:schemeClr val="tx1">
                      <a:lumMod val="50000"/>
                      <a:lumOff val="50000"/>
                    </a:schemeClr>
                  </a:solidFill>
                  <a:latin typeface="Meiryo UI" panose="020B0604030504040204" pitchFamily="50" charset="-128"/>
                  <a:ea typeface="Meiryo UI" panose="020B0604030504040204" pitchFamily="50" charset="-128"/>
                </a:rPr>
                <a:t>で回している生産管理業務などを、</a:t>
              </a:r>
              <a:r>
                <a:rPr kumimoji="1" lang="en-US" altLang="ja-JP" sz="900" dirty="0">
                  <a:solidFill>
                    <a:schemeClr val="tx1">
                      <a:lumMod val="50000"/>
                      <a:lumOff val="50000"/>
                    </a:schemeClr>
                  </a:solidFill>
                  <a:latin typeface="Meiryo UI" panose="020B0604030504040204" pitchFamily="50" charset="-128"/>
                  <a:ea typeface="Meiryo UI" panose="020B0604030504040204" pitchFamily="50" charset="-128"/>
                </a:rPr>
                <a:t>AI</a:t>
              </a:r>
              <a:r>
                <a:rPr kumimoji="1" lang="ja-JP" altLang="en-US" sz="900" dirty="0">
                  <a:solidFill>
                    <a:schemeClr val="tx1">
                      <a:lumMod val="50000"/>
                      <a:lumOff val="50000"/>
                    </a:schemeClr>
                  </a:solidFill>
                  <a:latin typeface="Meiryo UI" panose="020B0604030504040204" pitchFamily="50" charset="-128"/>
                  <a:ea typeface="Meiryo UI" panose="020B0604030504040204" pitchFamily="50" charset="-128"/>
                </a:rPr>
                <a:t>と</a:t>
              </a:r>
              <a:r>
                <a:rPr kumimoji="1" lang="en-US" altLang="ja-JP" sz="900" dirty="0">
                  <a:solidFill>
                    <a:schemeClr val="tx1">
                      <a:lumMod val="50000"/>
                      <a:lumOff val="50000"/>
                    </a:schemeClr>
                  </a:solidFill>
                  <a:latin typeface="Meiryo UI" panose="020B0604030504040204" pitchFamily="50" charset="-128"/>
                  <a:ea typeface="Meiryo UI" panose="020B0604030504040204" pitchFamily="50" charset="-128"/>
                </a:rPr>
                <a:t>AI</a:t>
              </a:r>
              <a:r>
                <a:rPr kumimoji="1" lang="ja-JP" altLang="en-US" sz="900" dirty="0">
                  <a:solidFill>
                    <a:schemeClr val="tx1">
                      <a:lumMod val="50000"/>
                      <a:lumOff val="50000"/>
                    </a:schemeClr>
                  </a:solidFill>
                  <a:latin typeface="Meiryo UI" panose="020B0604030504040204" pitchFamily="50" charset="-128"/>
                  <a:ea typeface="Meiryo UI" panose="020B0604030504040204" pitchFamily="50" charset="-128"/>
                </a:rPr>
                <a:t>エージェントで半自動化する具体的な手法を使い、事例と講師ライブデモで解説します。</a:t>
              </a:r>
              <a:endParaRPr kumimoji="1" lang="ja-JP" altLang="en-US" sz="1100" dirty="0">
                <a:solidFill>
                  <a:schemeClr val="tx1">
                    <a:lumMod val="50000"/>
                    <a:lumOff val="50000"/>
                  </a:schemeClr>
                </a:solidFill>
                <a:latin typeface="Meiryo UI" panose="020B0604030504040204" pitchFamily="50" charset="-128"/>
                <a:ea typeface="Meiryo UI" panose="020B0604030504040204" pitchFamily="50" charset="-128"/>
              </a:endParaRPr>
            </a:p>
          </p:txBody>
        </p:sp>
        <p:sp>
          <p:nvSpPr>
            <p:cNvPr id="17" name="テキスト ボックス 16">
              <a:extLst>
                <a:ext uri="{FF2B5EF4-FFF2-40B4-BE49-F238E27FC236}">
                  <a16:creationId xmlns:a16="http://schemas.microsoft.com/office/drawing/2014/main" id="{6D2D3093-4148-0BA3-2A0F-553ED8FD67DE}"/>
                </a:ext>
              </a:extLst>
            </p:cNvPr>
            <p:cNvSpPr txBox="1"/>
            <p:nvPr/>
          </p:nvSpPr>
          <p:spPr>
            <a:xfrm>
              <a:off x="996502" y="4290516"/>
              <a:ext cx="806631" cy="338554"/>
            </a:xfrm>
            <a:prstGeom prst="rect">
              <a:avLst/>
            </a:prstGeom>
            <a:noFill/>
          </p:spPr>
          <p:txBody>
            <a:bodyPr wrap="none" rtlCol="0">
              <a:noAutofit/>
            </a:bodyPr>
            <a:lstStyle/>
            <a:p>
              <a:pPr algn="ctr"/>
              <a:r>
                <a:rPr lang="ja-JP" altLang="en-US" sz="1000" dirty="0">
                  <a:latin typeface="Meiryo UI" panose="020B0604030504040204" pitchFamily="50" charset="-128"/>
                  <a:ea typeface="Meiryo UI" panose="020B0604030504040204" pitchFamily="50" charset="-128"/>
                </a:rPr>
                <a:t>７</a:t>
              </a:r>
              <a:r>
                <a:rPr kumimoji="1" lang="ja-JP" altLang="en-US" sz="1000" dirty="0">
                  <a:latin typeface="Meiryo UI" panose="020B0604030504040204" pitchFamily="50" charset="-128"/>
                  <a:ea typeface="Meiryo UI" panose="020B0604030504040204" pitchFamily="50" charset="-128"/>
                </a:rPr>
                <a:t>月７日</a:t>
              </a:r>
            </a:p>
            <a:p>
              <a:pPr algn="ctr"/>
              <a:r>
                <a:rPr lang="en-US" altLang="ja-JP" sz="800" dirty="0">
                  <a:latin typeface="Meiryo UI" panose="020B0604030504040204" pitchFamily="50" charset="-128"/>
                  <a:ea typeface="Meiryo UI" panose="020B0604030504040204" pitchFamily="50" charset="-128"/>
                </a:rPr>
                <a:t>13:30</a:t>
              </a:r>
              <a:r>
                <a:rPr lang="ja-JP" altLang="en-US" sz="800" dirty="0">
                  <a:latin typeface="Meiryo UI" panose="020B0604030504040204" pitchFamily="50" charset="-128"/>
                  <a:ea typeface="Meiryo UI" panose="020B0604030504040204" pitchFamily="50" charset="-128"/>
                </a:rPr>
                <a:t>～</a:t>
              </a:r>
              <a:r>
                <a:rPr lang="en-US" altLang="ja-JP" sz="800" dirty="0">
                  <a:latin typeface="Meiryo UI" panose="020B0604030504040204" pitchFamily="50" charset="-128"/>
                  <a:ea typeface="Meiryo UI" panose="020B0604030504040204" pitchFamily="50" charset="-128"/>
                </a:rPr>
                <a:t>15:30</a:t>
              </a:r>
            </a:p>
          </p:txBody>
        </p:sp>
        <p:sp>
          <p:nvSpPr>
            <p:cNvPr id="18" name="テキスト ボックス 17">
              <a:extLst>
                <a:ext uri="{FF2B5EF4-FFF2-40B4-BE49-F238E27FC236}">
                  <a16:creationId xmlns:a16="http://schemas.microsoft.com/office/drawing/2014/main" id="{914F77C4-EB02-3077-5A8D-E0AF2B9AD34C}"/>
                </a:ext>
              </a:extLst>
            </p:cNvPr>
            <p:cNvSpPr txBox="1"/>
            <p:nvPr/>
          </p:nvSpPr>
          <p:spPr>
            <a:xfrm>
              <a:off x="996502" y="5528007"/>
              <a:ext cx="806631" cy="338554"/>
            </a:xfrm>
            <a:prstGeom prst="rect">
              <a:avLst/>
            </a:prstGeom>
            <a:noFill/>
          </p:spPr>
          <p:txBody>
            <a:bodyPr wrap="none" rtlCol="0">
              <a:noAutofit/>
            </a:bodyPr>
            <a:lstStyle/>
            <a:p>
              <a:pPr algn="ctr"/>
              <a:r>
                <a:rPr lang="ja-JP" altLang="en-US" sz="1000" dirty="0">
                  <a:latin typeface="Meiryo UI" panose="020B0604030504040204" pitchFamily="50" charset="-128"/>
                  <a:ea typeface="Meiryo UI" panose="020B0604030504040204" pitchFamily="50" charset="-128"/>
                </a:rPr>
                <a:t>９</a:t>
              </a:r>
              <a:r>
                <a:rPr kumimoji="1" lang="ja-JP" altLang="en-US" sz="1000" dirty="0">
                  <a:latin typeface="Meiryo UI" panose="020B0604030504040204" pitchFamily="50" charset="-128"/>
                  <a:ea typeface="Meiryo UI" panose="020B0604030504040204" pitchFamily="50" charset="-128"/>
                </a:rPr>
                <a:t>月１５日</a:t>
              </a:r>
            </a:p>
            <a:p>
              <a:pPr algn="ctr"/>
              <a:r>
                <a:rPr lang="en-US" altLang="ja-JP" sz="800" dirty="0">
                  <a:latin typeface="Meiryo UI" panose="020B0604030504040204" pitchFamily="50" charset="-128"/>
                  <a:ea typeface="Meiryo UI" panose="020B0604030504040204" pitchFamily="50" charset="-128"/>
                </a:rPr>
                <a:t>13:30</a:t>
              </a:r>
              <a:r>
                <a:rPr lang="ja-JP" altLang="en-US" sz="800" dirty="0">
                  <a:latin typeface="Meiryo UI" panose="020B0604030504040204" pitchFamily="50" charset="-128"/>
                  <a:ea typeface="Meiryo UI" panose="020B0604030504040204" pitchFamily="50" charset="-128"/>
                </a:rPr>
                <a:t>～</a:t>
              </a:r>
              <a:r>
                <a:rPr lang="en-US" altLang="ja-JP" sz="800" dirty="0">
                  <a:latin typeface="Meiryo UI" panose="020B0604030504040204" pitchFamily="50" charset="-128"/>
                  <a:ea typeface="Meiryo UI" panose="020B0604030504040204" pitchFamily="50" charset="-128"/>
                </a:rPr>
                <a:t>15:30</a:t>
              </a:r>
            </a:p>
          </p:txBody>
        </p:sp>
        <p:sp>
          <p:nvSpPr>
            <p:cNvPr id="19" name="テキスト ボックス 18">
              <a:extLst>
                <a:ext uri="{FF2B5EF4-FFF2-40B4-BE49-F238E27FC236}">
                  <a16:creationId xmlns:a16="http://schemas.microsoft.com/office/drawing/2014/main" id="{3AE6E55E-F369-D14F-D579-E55154A2F847}"/>
                </a:ext>
              </a:extLst>
            </p:cNvPr>
            <p:cNvSpPr txBox="1"/>
            <p:nvPr/>
          </p:nvSpPr>
          <p:spPr>
            <a:xfrm>
              <a:off x="980728" y="6758702"/>
              <a:ext cx="806631" cy="338554"/>
            </a:xfrm>
            <a:prstGeom prst="rect">
              <a:avLst/>
            </a:prstGeom>
            <a:noFill/>
          </p:spPr>
          <p:txBody>
            <a:bodyPr wrap="none" rtlCol="0">
              <a:noAutofit/>
            </a:bodyPr>
            <a:lstStyle/>
            <a:p>
              <a:pPr algn="ctr"/>
              <a:r>
                <a:rPr lang="ja-JP" altLang="en-US" sz="1000" dirty="0">
                  <a:latin typeface="Meiryo UI" panose="020B0604030504040204" pitchFamily="50" charset="-128"/>
                  <a:ea typeface="Meiryo UI" panose="020B0604030504040204" pitchFamily="50" charset="-128"/>
                </a:rPr>
                <a:t>１０</a:t>
              </a:r>
              <a:r>
                <a:rPr kumimoji="1" lang="ja-JP" altLang="en-US" sz="1000" dirty="0">
                  <a:latin typeface="Meiryo UI" panose="020B0604030504040204" pitchFamily="50" charset="-128"/>
                  <a:ea typeface="Meiryo UI" panose="020B0604030504040204" pitchFamily="50" charset="-128"/>
                </a:rPr>
                <a:t>月</a:t>
              </a:r>
              <a:r>
                <a:rPr lang="ja-JP" altLang="en-US" sz="1000" dirty="0">
                  <a:latin typeface="Meiryo UI" panose="020B0604030504040204" pitchFamily="50" charset="-128"/>
                  <a:ea typeface="Meiryo UI" panose="020B0604030504040204" pitchFamily="50" charset="-128"/>
                </a:rPr>
                <a:t>１３</a:t>
              </a:r>
              <a:r>
                <a:rPr kumimoji="1" lang="ja-JP" altLang="en-US" sz="1000" dirty="0">
                  <a:latin typeface="Meiryo UI" panose="020B0604030504040204" pitchFamily="50" charset="-128"/>
                  <a:ea typeface="Meiryo UI" panose="020B0604030504040204" pitchFamily="50" charset="-128"/>
                </a:rPr>
                <a:t>日</a:t>
              </a:r>
            </a:p>
            <a:p>
              <a:pPr algn="ctr"/>
              <a:r>
                <a:rPr lang="en-US" altLang="ja-JP" sz="800" dirty="0">
                  <a:latin typeface="Meiryo UI" panose="020B0604030504040204" pitchFamily="50" charset="-128"/>
                  <a:ea typeface="Meiryo UI" panose="020B0604030504040204" pitchFamily="50" charset="-128"/>
                </a:rPr>
                <a:t>13:30</a:t>
              </a:r>
              <a:r>
                <a:rPr lang="ja-JP" altLang="en-US" sz="800" dirty="0">
                  <a:latin typeface="Meiryo UI" panose="020B0604030504040204" pitchFamily="50" charset="-128"/>
                  <a:ea typeface="Meiryo UI" panose="020B0604030504040204" pitchFamily="50" charset="-128"/>
                </a:rPr>
                <a:t>～</a:t>
              </a:r>
              <a:r>
                <a:rPr lang="en-US" altLang="ja-JP" sz="800" dirty="0">
                  <a:latin typeface="Meiryo UI" panose="020B0604030504040204" pitchFamily="50" charset="-128"/>
                  <a:ea typeface="Meiryo UI" panose="020B0604030504040204" pitchFamily="50" charset="-128"/>
                </a:rPr>
                <a:t>15:30</a:t>
              </a:r>
            </a:p>
          </p:txBody>
        </p:sp>
        <p:sp>
          <p:nvSpPr>
            <p:cNvPr id="20" name="テキスト ボックス 19">
              <a:extLst>
                <a:ext uri="{FF2B5EF4-FFF2-40B4-BE49-F238E27FC236}">
                  <a16:creationId xmlns:a16="http://schemas.microsoft.com/office/drawing/2014/main" id="{BCC8B406-A659-59A4-8DE7-FE3B9132CFC4}"/>
                </a:ext>
              </a:extLst>
            </p:cNvPr>
            <p:cNvSpPr txBox="1"/>
            <p:nvPr/>
          </p:nvSpPr>
          <p:spPr>
            <a:xfrm>
              <a:off x="988987" y="7936959"/>
              <a:ext cx="806631" cy="338554"/>
            </a:xfrm>
            <a:prstGeom prst="rect">
              <a:avLst/>
            </a:prstGeom>
            <a:noFill/>
          </p:spPr>
          <p:txBody>
            <a:bodyPr wrap="none" rtlCol="0">
              <a:noAutofit/>
            </a:bodyPr>
            <a:lstStyle/>
            <a:p>
              <a:pPr algn="ctr"/>
              <a:r>
                <a:rPr lang="ja-JP" altLang="en-US" sz="1000" dirty="0">
                  <a:latin typeface="Meiryo UI" panose="020B0604030504040204" pitchFamily="50" charset="-128"/>
                  <a:ea typeface="Meiryo UI" panose="020B0604030504040204" pitchFamily="50" charset="-128"/>
                </a:rPr>
                <a:t>１２</a:t>
              </a:r>
              <a:r>
                <a:rPr kumimoji="1" lang="ja-JP" altLang="en-US" sz="1000" dirty="0">
                  <a:latin typeface="Meiryo UI" panose="020B0604030504040204" pitchFamily="50" charset="-128"/>
                  <a:ea typeface="Meiryo UI" panose="020B0604030504040204" pitchFamily="50" charset="-128"/>
                </a:rPr>
                <a:t>月</a:t>
              </a:r>
              <a:r>
                <a:rPr lang="ja-JP" altLang="en-US" sz="1000" dirty="0">
                  <a:latin typeface="Meiryo UI" panose="020B0604030504040204" pitchFamily="50" charset="-128"/>
                  <a:ea typeface="Meiryo UI" panose="020B0604030504040204" pitchFamily="50" charset="-128"/>
                </a:rPr>
                <a:t>１１</a:t>
              </a:r>
              <a:r>
                <a:rPr kumimoji="1" lang="ja-JP" altLang="en-US" sz="1000" dirty="0">
                  <a:latin typeface="Meiryo UI" panose="020B0604030504040204" pitchFamily="50" charset="-128"/>
                  <a:ea typeface="Meiryo UI" panose="020B0604030504040204" pitchFamily="50" charset="-128"/>
                </a:rPr>
                <a:t>日</a:t>
              </a:r>
            </a:p>
            <a:p>
              <a:pPr algn="ctr"/>
              <a:r>
                <a:rPr lang="en-US" altLang="ja-JP" sz="800" dirty="0">
                  <a:latin typeface="Meiryo UI" panose="020B0604030504040204" pitchFamily="50" charset="-128"/>
                  <a:ea typeface="Meiryo UI" panose="020B0604030504040204" pitchFamily="50" charset="-128"/>
                </a:rPr>
                <a:t>13:30</a:t>
              </a:r>
              <a:r>
                <a:rPr lang="ja-JP" altLang="en-US" sz="800" dirty="0">
                  <a:latin typeface="Meiryo UI" panose="020B0604030504040204" pitchFamily="50" charset="-128"/>
                  <a:ea typeface="Meiryo UI" panose="020B0604030504040204" pitchFamily="50" charset="-128"/>
                </a:rPr>
                <a:t>～</a:t>
              </a:r>
              <a:r>
                <a:rPr lang="en-US" altLang="ja-JP" sz="800" dirty="0">
                  <a:latin typeface="Meiryo UI" panose="020B0604030504040204" pitchFamily="50" charset="-128"/>
                  <a:ea typeface="Meiryo UI" panose="020B0604030504040204" pitchFamily="50" charset="-128"/>
                </a:rPr>
                <a:t>15:30</a:t>
              </a:r>
            </a:p>
          </p:txBody>
        </p:sp>
        <p:sp>
          <p:nvSpPr>
            <p:cNvPr id="4" name="テキスト ボックス 3">
              <a:extLst>
                <a:ext uri="{FF2B5EF4-FFF2-40B4-BE49-F238E27FC236}">
                  <a16:creationId xmlns:a16="http://schemas.microsoft.com/office/drawing/2014/main" id="{C734DCF8-D694-6923-7CB9-263508ADB4F2}"/>
                </a:ext>
              </a:extLst>
            </p:cNvPr>
            <p:cNvSpPr txBox="1"/>
            <p:nvPr/>
          </p:nvSpPr>
          <p:spPr>
            <a:xfrm>
              <a:off x="1844823" y="7167880"/>
              <a:ext cx="4923983" cy="923330"/>
            </a:xfrm>
            <a:prstGeom prst="rect">
              <a:avLst/>
            </a:prstGeom>
            <a:noFill/>
          </p:spPr>
          <p:txBody>
            <a:bodyPr wrap="square" rtlCol="0">
              <a:spAutoFit/>
            </a:bodyPr>
            <a:lstStyle/>
            <a:p>
              <a:r>
                <a:rPr kumimoji="1" lang="ja-JP" altLang="en-US" sz="1200" b="1" dirty="0">
                  <a:solidFill>
                    <a:schemeClr val="accent5">
                      <a:lumMod val="75000"/>
                    </a:schemeClr>
                  </a:solidFill>
                  <a:latin typeface="Meiryo UI" panose="020B0604030504040204" pitchFamily="50" charset="-128"/>
                  <a:ea typeface="Meiryo UI" panose="020B0604030504040204" pitchFamily="50" charset="-128"/>
                </a:rPr>
                <a:t>「生産性向上、ゴム成形技術論について」</a:t>
              </a:r>
              <a:endParaRPr kumimoji="1" lang="en-US" altLang="ja-JP" sz="1200" b="1" dirty="0">
                <a:solidFill>
                  <a:schemeClr val="accent5">
                    <a:lumMod val="75000"/>
                  </a:schemeClr>
                </a:solidFill>
                <a:latin typeface="Meiryo UI" panose="020B0604030504040204" pitchFamily="50" charset="-128"/>
                <a:ea typeface="Meiryo UI" panose="020B0604030504040204" pitchFamily="50" charset="-128"/>
              </a:endParaRPr>
            </a:p>
            <a:p>
              <a:r>
                <a:rPr lang="ja-JP" altLang="en-US" sz="1200" b="1" dirty="0">
                  <a:solidFill>
                    <a:schemeClr val="accent5">
                      <a:lumMod val="75000"/>
                    </a:schemeClr>
                  </a:solidFill>
                  <a:latin typeface="Meiryo UI" panose="020B0604030504040204" pitchFamily="50" charset="-128"/>
                  <a:ea typeface="Meiryo UI" panose="020B0604030504040204" pitchFamily="50" charset="-128"/>
                </a:rPr>
                <a:t>　　～ゴムの特性を理解し、金型による成形加工技術を習得する～</a:t>
              </a:r>
              <a:endParaRPr lang="en-US" altLang="ja-JP" sz="1200" b="1" dirty="0">
                <a:solidFill>
                  <a:schemeClr val="accent5">
                    <a:lumMod val="75000"/>
                  </a:schemeClr>
                </a:solidFill>
                <a:latin typeface="Meiryo UI" panose="020B0604030504040204" pitchFamily="50" charset="-128"/>
                <a:ea typeface="Meiryo UI" panose="020B0604030504040204" pitchFamily="50" charset="-128"/>
              </a:endParaRPr>
            </a:p>
            <a:p>
              <a:endParaRPr kumimoji="1" lang="en-US" altLang="ja-JP" sz="300" b="1" dirty="0">
                <a:solidFill>
                  <a:schemeClr val="tx1">
                    <a:lumMod val="65000"/>
                    <a:lumOff val="35000"/>
                  </a:schemeClr>
                </a:solidFill>
                <a:latin typeface="Meiryo UI" panose="020B0604030504040204" pitchFamily="50" charset="-128"/>
                <a:ea typeface="Meiryo UI" panose="020B0604030504040204" pitchFamily="50" charset="-128"/>
              </a:endParaRPr>
            </a:p>
            <a:p>
              <a:r>
                <a:rPr kumimoji="1" lang="ja-JP" altLang="en-US" sz="900" dirty="0">
                  <a:solidFill>
                    <a:schemeClr val="tx1">
                      <a:lumMod val="50000"/>
                      <a:lumOff val="50000"/>
                    </a:schemeClr>
                  </a:solidFill>
                  <a:latin typeface="Meiryo UI" panose="020B0604030504040204" pitchFamily="50" charset="-128"/>
                  <a:ea typeface="Meiryo UI" panose="020B0604030504040204" pitchFamily="50" charset="-128"/>
                </a:rPr>
                <a:t>生産性向上や高効率生産など、生産体質改善に繋がるゴム特有の成形技術として、成形工法、金型構造、生産トラブル解消策</a:t>
              </a:r>
              <a:r>
                <a:rPr lang="ja-JP" altLang="en-US" sz="900" dirty="0">
                  <a:solidFill>
                    <a:schemeClr val="tx1">
                      <a:lumMod val="50000"/>
                      <a:lumOff val="50000"/>
                    </a:schemeClr>
                  </a:solidFill>
                  <a:latin typeface="Meiryo UI" panose="020B0604030504040204" pitchFamily="50" charset="-128"/>
                  <a:ea typeface="Meiryo UI" panose="020B0604030504040204" pitchFamily="50" charset="-128"/>
                </a:rPr>
                <a:t>、</a:t>
              </a:r>
              <a:r>
                <a:rPr kumimoji="1" lang="ja-JP" altLang="en-US" sz="900" dirty="0">
                  <a:solidFill>
                    <a:schemeClr val="tx1">
                      <a:lumMod val="50000"/>
                      <a:lumOff val="50000"/>
                    </a:schemeClr>
                  </a:solidFill>
                  <a:latin typeface="Meiryo UI" panose="020B0604030504040204" pitchFamily="50" charset="-128"/>
                  <a:ea typeface="Meiryo UI" panose="020B0604030504040204" pitchFamily="50" charset="-128"/>
                </a:rPr>
                <a:t>不良対策など様々な問題解決を解説します。ゴム成形理論について知識習得されたい技術者に受講をおすすめします。</a:t>
              </a:r>
              <a:endParaRPr kumimoji="1" lang="ja-JP" altLang="en-US" sz="1100" dirty="0">
                <a:solidFill>
                  <a:schemeClr val="tx1">
                    <a:lumMod val="50000"/>
                    <a:lumOff val="50000"/>
                  </a:schemeClr>
                </a:solidFill>
                <a:latin typeface="Meiryo UI" panose="020B0604030504040204" pitchFamily="50" charset="-128"/>
                <a:ea typeface="Meiryo UI" panose="020B0604030504040204" pitchFamily="50" charset="-128"/>
              </a:endParaRPr>
            </a:p>
          </p:txBody>
        </p:sp>
        <p:sp>
          <p:nvSpPr>
            <p:cNvPr id="21" name="テキスト ボックス 20">
              <a:extLst>
                <a:ext uri="{FF2B5EF4-FFF2-40B4-BE49-F238E27FC236}">
                  <a16:creationId xmlns:a16="http://schemas.microsoft.com/office/drawing/2014/main" id="{EFBA4ECD-66E2-EEED-7B79-3C769E399D7E}"/>
                </a:ext>
              </a:extLst>
            </p:cNvPr>
            <p:cNvSpPr txBox="1"/>
            <p:nvPr/>
          </p:nvSpPr>
          <p:spPr>
            <a:xfrm>
              <a:off x="1844823" y="4701296"/>
              <a:ext cx="4898398" cy="923330"/>
            </a:xfrm>
            <a:prstGeom prst="rect">
              <a:avLst/>
            </a:prstGeom>
            <a:noFill/>
          </p:spPr>
          <p:txBody>
            <a:bodyPr wrap="square" rtlCol="0">
              <a:spAutoFit/>
            </a:bodyPr>
            <a:lstStyle/>
            <a:p>
              <a:r>
                <a:rPr kumimoji="1" lang="ja-JP" altLang="en-US" sz="1200" b="1" dirty="0">
                  <a:solidFill>
                    <a:schemeClr val="accent5">
                      <a:lumMod val="75000"/>
                    </a:schemeClr>
                  </a:solidFill>
                  <a:latin typeface="Meiryo UI" panose="020B0604030504040204" pitchFamily="50" charset="-128"/>
                  <a:ea typeface="Meiryo UI" panose="020B0604030504040204" pitchFamily="50" charset="-128"/>
                </a:rPr>
                <a:t>「プレス加工技術・生産性向上の動向と企業競争力強化の要点」</a:t>
              </a:r>
              <a:endParaRPr kumimoji="1" lang="en-US" altLang="ja-JP" sz="1200" b="1" dirty="0">
                <a:solidFill>
                  <a:schemeClr val="accent5">
                    <a:lumMod val="75000"/>
                  </a:schemeClr>
                </a:solidFill>
                <a:latin typeface="Meiryo UI" panose="020B0604030504040204" pitchFamily="50" charset="-128"/>
                <a:ea typeface="Meiryo UI" panose="020B0604030504040204" pitchFamily="50" charset="-128"/>
              </a:endParaRPr>
            </a:p>
            <a:p>
              <a:r>
                <a:rPr lang="ja-JP" altLang="en-US" sz="1200" b="1" dirty="0">
                  <a:solidFill>
                    <a:schemeClr val="accent5">
                      <a:lumMod val="75000"/>
                    </a:schemeClr>
                  </a:solidFill>
                  <a:latin typeface="Meiryo UI" panose="020B0604030504040204" pitchFamily="50" charset="-128"/>
                  <a:ea typeface="Meiryo UI" panose="020B0604030504040204" pitchFamily="50" charset="-128"/>
                </a:rPr>
                <a:t> 　～経営視点と技術視点を両立、中小企業で導入可能な具体策を提案～</a:t>
              </a:r>
            </a:p>
            <a:p>
              <a:endParaRPr kumimoji="1" lang="en-US" altLang="ja-JP" sz="300" b="1" dirty="0">
                <a:solidFill>
                  <a:schemeClr val="accent5">
                    <a:lumMod val="75000"/>
                  </a:schemeClr>
                </a:solidFill>
                <a:latin typeface="Meiryo UI" panose="020B0604030504040204" pitchFamily="50" charset="-128"/>
                <a:ea typeface="Meiryo UI" panose="020B0604030504040204" pitchFamily="50" charset="-128"/>
              </a:endParaRPr>
            </a:p>
            <a:p>
              <a:r>
                <a:rPr kumimoji="1" lang="ja-JP" altLang="en-US" sz="900" dirty="0">
                  <a:solidFill>
                    <a:schemeClr val="tx1">
                      <a:lumMod val="50000"/>
                      <a:lumOff val="50000"/>
                    </a:schemeClr>
                  </a:solidFill>
                  <a:latin typeface="Meiryo UI" panose="020B0604030504040204" pitchFamily="50" charset="-128"/>
                  <a:ea typeface="Meiryo UI" panose="020B0604030504040204" pitchFamily="50" charset="-128"/>
                </a:rPr>
                <a:t>プレス業界はグローバル競争や技術進化など、取り巻く環境は大きく変化しています。競争力を維持向上させるためには、</a:t>
              </a:r>
              <a:r>
                <a:rPr lang="ja-JP" altLang="en-US" sz="900" dirty="0">
                  <a:solidFill>
                    <a:schemeClr val="tx1">
                      <a:lumMod val="50000"/>
                      <a:lumOff val="50000"/>
                    </a:schemeClr>
                  </a:solidFill>
                  <a:latin typeface="Meiryo UI" panose="020B0604030504040204" pitchFamily="50" charset="-128"/>
                  <a:ea typeface="Meiryo UI" panose="020B0604030504040204" pitchFamily="50" charset="-128"/>
                </a:rPr>
                <a:t>「</a:t>
              </a:r>
              <a:r>
                <a:rPr kumimoji="1" lang="ja-JP" altLang="en-US" sz="900" dirty="0">
                  <a:solidFill>
                    <a:schemeClr val="tx1">
                      <a:lumMod val="50000"/>
                      <a:lumOff val="50000"/>
                    </a:schemeClr>
                  </a:solidFill>
                  <a:latin typeface="Meiryo UI" panose="020B0604030504040204" pitchFamily="50" charset="-128"/>
                  <a:ea typeface="Meiryo UI" panose="020B0604030504040204" pitchFamily="50" charset="-128"/>
                </a:rPr>
                <a:t>生産性向上」と「経営力強化」の両立が必要不可欠です。本セミナーでは、最新技術や管理技術を解説し、現場の課題解決や改善策などを解説します。</a:t>
              </a:r>
            </a:p>
          </p:txBody>
        </p:sp>
        <p:sp>
          <p:nvSpPr>
            <p:cNvPr id="22" name="テキスト ボックス 21">
              <a:extLst>
                <a:ext uri="{FF2B5EF4-FFF2-40B4-BE49-F238E27FC236}">
                  <a16:creationId xmlns:a16="http://schemas.microsoft.com/office/drawing/2014/main" id="{7FFAC86B-D553-2B23-A9FA-FB938A8446A0}"/>
                </a:ext>
              </a:extLst>
            </p:cNvPr>
            <p:cNvSpPr txBox="1"/>
            <p:nvPr/>
          </p:nvSpPr>
          <p:spPr>
            <a:xfrm>
              <a:off x="1832601" y="5928853"/>
              <a:ext cx="4898398" cy="907941"/>
            </a:xfrm>
            <a:prstGeom prst="rect">
              <a:avLst/>
            </a:prstGeom>
            <a:noFill/>
          </p:spPr>
          <p:txBody>
            <a:bodyPr wrap="square" rtlCol="0">
              <a:spAutoFit/>
            </a:bodyPr>
            <a:lstStyle/>
            <a:p>
              <a:r>
                <a:rPr kumimoji="1" lang="ja-JP" altLang="en-US" sz="1200" b="1" dirty="0">
                  <a:solidFill>
                    <a:schemeClr val="accent5">
                      <a:lumMod val="75000"/>
                    </a:schemeClr>
                  </a:solidFill>
                  <a:latin typeface="Meiryo UI" panose="020B0604030504040204" pitchFamily="50" charset="-128"/>
                  <a:ea typeface="Meiryo UI" panose="020B0604030504040204" pitchFamily="50" charset="-128"/>
                </a:rPr>
                <a:t>「工場が変わる、数字が変わる、工場改革について」</a:t>
              </a:r>
              <a:endParaRPr kumimoji="1" lang="en-US" altLang="ja-JP" sz="1200" b="1" dirty="0">
                <a:solidFill>
                  <a:schemeClr val="accent5">
                    <a:lumMod val="75000"/>
                  </a:schemeClr>
                </a:solidFill>
                <a:latin typeface="Meiryo UI" panose="020B0604030504040204" pitchFamily="50" charset="-128"/>
                <a:ea typeface="Meiryo UI" panose="020B0604030504040204" pitchFamily="50" charset="-128"/>
              </a:endParaRPr>
            </a:p>
            <a:p>
              <a:r>
                <a:rPr lang="ja-JP" altLang="en-US" sz="1100" b="1" dirty="0">
                  <a:solidFill>
                    <a:schemeClr val="accent5">
                      <a:lumMod val="75000"/>
                    </a:schemeClr>
                  </a:solidFill>
                  <a:latin typeface="Meiryo UI" panose="020B0604030504040204" pitchFamily="50" charset="-128"/>
                  <a:ea typeface="Meiryo UI" panose="020B0604030504040204" pitchFamily="50" charset="-128"/>
                </a:rPr>
                <a:t> ～最短６か月で残業ゼロ・週休２日の黒字経営を実現する工場学「３ステップ」～</a:t>
              </a:r>
            </a:p>
            <a:p>
              <a:endParaRPr kumimoji="1" lang="en-US" altLang="ja-JP" sz="300" b="1" dirty="0">
                <a:solidFill>
                  <a:schemeClr val="accent5">
                    <a:lumMod val="75000"/>
                  </a:schemeClr>
                </a:solidFill>
                <a:latin typeface="Meiryo UI" panose="020B0604030504040204" pitchFamily="50" charset="-128"/>
                <a:ea typeface="Meiryo UI" panose="020B0604030504040204" pitchFamily="50" charset="-128"/>
              </a:endParaRPr>
            </a:p>
            <a:p>
              <a:r>
                <a:rPr kumimoji="1" lang="ja-JP" altLang="en-US" sz="900" dirty="0">
                  <a:solidFill>
                    <a:schemeClr val="tx1">
                      <a:lumMod val="50000"/>
                      <a:lumOff val="50000"/>
                    </a:schemeClr>
                  </a:solidFill>
                  <a:latin typeface="Meiryo UI" panose="020B0604030504040204" pitchFamily="50" charset="-128"/>
                  <a:ea typeface="Meiryo UI" panose="020B0604030504040204" pitchFamily="50" charset="-128"/>
                </a:rPr>
                <a:t>シンプルな基準で目標を定め、ムダを削り、管理と改善を回し続けることで、労働時間を減らし、利益体質を向上させる工場改善策を、</a:t>
              </a:r>
              <a:r>
                <a:rPr kumimoji="1" lang="en-US" altLang="ja-JP" sz="900" dirty="0">
                  <a:solidFill>
                    <a:schemeClr val="tx1">
                      <a:lumMod val="50000"/>
                      <a:lumOff val="50000"/>
                    </a:schemeClr>
                  </a:solidFill>
                  <a:latin typeface="Meiryo UI" panose="020B0604030504040204" pitchFamily="50" charset="-128"/>
                  <a:ea typeface="Meiryo UI" panose="020B0604030504040204" pitchFamily="50" charset="-128"/>
                </a:rPr>
                <a:t>1.</a:t>
              </a:r>
              <a:r>
                <a:rPr kumimoji="1" lang="ja-JP" altLang="en-US" sz="900" dirty="0">
                  <a:solidFill>
                    <a:schemeClr val="tx1">
                      <a:lumMod val="50000"/>
                      <a:lumOff val="50000"/>
                    </a:schemeClr>
                  </a:solidFill>
                  <a:latin typeface="Meiryo UI" panose="020B0604030504040204" pitchFamily="50" charset="-128"/>
                  <a:ea typeface="Meiryo UI" panose="020B0604030504040204" pitchFamily="50" charset="-128"/>
                </a:rPr>
                <a:t>「目標設定」　</a:t>
              </a:r>
              <a:r>
                <a:rPr kumimoji="1" lang="en-US" altLang="ja-JP" sz="900" dirty="0">
                  <a:solidFill>
                    <a:schemeClr val="tx1">
                      <a:lumMod val="50000"/>
                      <a:lumOff val="50000"/>
                    </a:schemeClr>
                  </a:solidFill>
                  <a:latin typeface="Meiryo UI" panose="020B0604030504040204" pitchFamily="50" charset="-128"/>
                  <a:ea typeface="Meiryo UI" panose="020B0604030504040204" pitchFamily="50" charset="-128"/>
                </a:rPr>
                <a:t>2.</a:t>
              </a:r>
              <a:r>
                <a:rPr kumimoji="1" lang="ja-JP" altLang="en-US" sz="900" dirty="0">
                  <a:solidFill>
                    <a:schemeClr val="tx1">
                      <a:lumMod val="50000"/>
                      <a:lumOff val="50000"/>
                    </a:schemeClr>
                  </a:solidFill>
                  <a:latin typeface="Meiryo UI" panose="020B0604030504040204" pitchFamily="50" charset="-128"/>
                  <a:ea typeface="Meiryo UI" panose="020B0604030504040204" pitchFamily="50" charset="-128"/>
                </a:rPr>
                <a:t>「</a:t>
              </a:r>
              <a:r>
                <a:rPr lang="ja-JP" altLang="en-US" sz="900" dirty="0">
                  <a:solidFill>
                    <a:schemeClr val="tx1">
                      <a:lumMod val="50000"/>
                      <a:lumOff val="50000"/>
                    </a:schemeClr>
                  </a:solidFill>
                  <a:latin typeface="Meiryo UI" panose="020B0604030504040204" pitchFamily="50" charset="-128"/>
                  <a:ea typeface="Meiryo UI" panose="020B0604030504040204" pitchFamily="50" charset="-128"/>
                </a:rPr>
                <a:t>非</a:t>
              </a:r>
              <a:r>
                <a:rPr kumimoji="1" lang="ja-JP" altLang="en-US" sz="900" dirty="0">
                  <a:solidFill>
                    <a:schemeClr val="tx1">
                      <a:lumMod val="50000"/>
                      <a:lumOff val="50000"/>
                    </a:schemeClr>
                  </a:solidFill>
                  <a:latin typeface="Meiryo UI" panose="020B0604030504040204" pitchFamily="50" charset="-128"/>
                  <a:ea typeface="Meiryo UI" panose="020B0604030504040204" pitchFamily="50" charset="-128"/>
                </a:rPr>
                <a:t>生産時間の断捨離」　</a:t>
              </a:r>
              <a:r>
                <a:rPr kumimoji="1" lang="en-US" altLang="ja-JP" sz="900" dirty="0">
                  <a:solidFill>
                    <a:schemeClr val="tx1">
                      <a:lumMod val="50000"/>
                      <a:lumOff val="50000"/>
                    </a:schemeClr>
                  </a:solidFill>
                  <a:latin typeface="Meiryo UI" panose="020B0604030504040204" pitchFamily="50" charset="-128"/>
                  <a:ea typeface="Meiryo UI" panose="020B0604030504040204" pitchFamily="50" charset="-128"/>
                </a:rPr>
                <a:t>3.</a:t>
              </a:r>
              <a:r>
                <a:rPr kumimoji="1" lang="ja-JP" altLang="en-US" sz="900" dirty="0">
                  <a:solidFill>
                    <a:schemeClr val="tx1">
                      <a:lumMod val="50000"/>
                      <a:lumOff val="50000"/>
                    </a:schemeClr>
                  </a:solidFill>
                  <a:latin typeface="Meiryo UI" panose="020B0604030504040204" pitchFamily="50" charset="-128"/>
                  <a:ea typeface="Meiryo UI" panose="020B0604030504040204" pitchFamily="50" charset="-128"/>
                </a:rPr>
                <a:t>「モノづくり</a:t>
              </a:r>
              <a:r>
                <a:rPr kumimoji="1" lang="en-US" altLang="ja-JP" sz="900" dirty="0">
                  <a:solidFill>
                    <a:schemeClr val="tx1">
                      <a:lumMod val="50000"/>
                      <a:lumOff val="50000"/>
                    </a:schemeClr>
                  </a:solidFill>
                  <a:latin typeface="Meiryo UI" panose="020B0604030504040204" pitchFamily="50" charset="-128"/>
                  <a:ea typeface="Meiryo UI" panose="020B0604030504040204" pitchFamily="50" charset="-128"/>
                </a:rPr>
                <a:t>PDCA</a:t>
              </a:r>
              <a:r>
                <a:rPr kumimoji="1" lang="ja-JP" altLang="en-US" sz="900" dirty="0">
                  <a:solidFill>
                    <a:schemeClr val="tx1">
                      <a:lumMod val="50000"/>
                      <a:lumOff val="50000"/>
                    </a:schemeClr>
                  </a:solidFill>
                  <a:latin typeface="Meiryo UI" panose="020B0604030504040204" pitchFamily="50" charset="-128"/>
                  <a:ea typeface="Meiryo UI" panose="020B0604030504040204" pitchFamily="50" charset="-128"/>
                </a:rPr>
                <a:t>」　の３ステップで解説します。</a:t>
              </a:r>
            </a:p>
          </p:txBody>
        </p:sp>
        <p:sp>
          <p:nvSpPr>
            <p:cNvPr id="23" name="大かっこ 22">
              <a:extLst>
                <a:ext uri="{FF2B5EF4-FFF2-40B4-BE49-F238E27FC236}">
                  <a16:creationId xmlns:a16="http://schemas.microsoft.com/office/drawing/2014/main" id="{6B49D8F1-2DB0-EDD1-9588-B119F9C1D172}"/>
                </a:ext>
              </a:extLst>
            </p:cNvPr>
            <p:cNvSpPr/>
            <p:nvPr/>
          </p:nvSpPr>
          <p:spPr>
            <a:xfrm>
              <a:off x="171450" y="6171962"/>
              <a:ext cx="778255" cy="720081"/>
            </a:xfrm>
            <a:prstGeom prst="bracketPair">
              <a:avLst>
                <a:gd name="adj" fmla="val 8564"/>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grpSp>
    </p:spTree>
    <p:extLst>
      <p:ext uri="{BB962C8B-B14F-4D97-AF65-F5344CB8AC3E}">
        <p14:creationId xmlns:p14="http://schemas.microsoft.com/office/powerpoint/2010/main" val="2045730614"/>
      </p:ext>
    </p:extLst>
  </p:cSld>
  <p:clrMapOvr>
    <a:masterClrMapping/>
  </p:clrMapOvr>
  <p:transition spd="slow"/>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17177</TotalTime>
  <Words>639</Words>
  <Application>Microsoft Office PowerPoint</Application>
  <PresentationFormat>A4 210 x 297 mm</PresentationFormat>
  <Paragraphs>71</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Meiryo UI</vt:lpstr>
      <vt:lpstr>游ゴシック</vt:lpstr>
      <vt:lpstr>游ゴシック Light</vt:lpstr>
      <vt:lpstr>Arial</vt:lpstr>
      <vt:lpstr>Calibri</vt:lpstr>
      <vt:lpstr>Office テーマ</vt:lpstr>
      <vt:lpstr>PowerPoint プレゼンテーション</vt:lpstr>
    </vt:vector>
  </TitlesOfParts>
  <Company>三重県産業支援センター</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三重県産業支援センター</dc:creator>
  <cp:lastModifiedBy>長谷川 吉保</cp:lastModifiedBy>
  <cp:revision>771</cp:revision>
  <cp:lastPrinted>2026-05-08T01:58:53Z</cp:lastPrinted>
  <dcterms:created xsi:type="dcterms:W3CDTF">2014-07-15T22:58:15Z</dcterms:created>
  <dcterms:modified xsi:type="dcterms:W3CDTF">2026-05-08T02:22:06Z</dcterms:modified>
</cp:coreProperties>
</file>